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85728"/>
            <a:ext cx="7500990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МБДОУ ДС комбинированного вида №26 (Кирова 5)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C:\Documents and Settings\Admin\Рабочий стол\логопед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928670"/>
            <a:ext cx="2182826" cy="313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1357298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фонационного (озвученного) выдоха у детей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5-7 лет с нарушениями речи.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728" y="4000504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</a:t>
            </a:r>
          </a:p>
          <a:p>
            <a:pPr algn="ctr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Байтурина М.Д.</a:t>
            </a:r>
          </a:p>
          <a:p>
            <a:pPr algn="ctr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ctr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квалификационной </a:t>
            </a:r>
          </a:p>
          <a:p>
            <a:pPr algn="ctr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pPr algn="ctr">
              <a:spcBef>
                <a:spcPts val="0"/>
              </a:spcBef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Озерск 2017 год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02" y="422514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E:\Занятие 15.03.2016 г\на сайт\фото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52" y="4147782"/>
            <a:ext cx="3251200" cy="2438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E:\Занятие 15.03.2016 г\на сайт\фото 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884" y="285465"/>
            <a:ext cx="3251200" cy="2438400"/>
          </a:xfrm>
          <a:prstGeom prst="rect">
            <a:avLst/>
          </a:prstGeom>
          <a:noFill/>
        </p:spPr>
      </p:pic>
      <p:pic>
        <p:nvPicPr>
          <p:cNvPr id="1027" name="Picture 3" descr="E:\Занятие 15.03.2016 г\на сайт\фото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1880" y="1774208"/>
            <a:ext cx="4458269" cy="3343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784" y="275475"/>
            <a:ext cx="7698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Особенности физиологического дыхания детей с речевыми нарушениями: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513" y="2088108"/>
            <a:ext cx="8011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дыхание поверхностное,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верхнереберное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нарушение ритма при физической и эмоциональной нагрузке;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объем легких ниже возрастной нормы;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речевом высказывании выявляются задержки дыхания, судорожные сокращения мышц диафрагмы и грудной клетки.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421" y="3698543"/>
            <a:ext cx="281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Виды дыхания: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579" y="4271119"/>
            <a:ext cx="727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верхнереберный;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грудной;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грудобрюшной (он же диафрагмально-реберный).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0" y="204716"/>
            <a:ext cx="54513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Этот вид гимнастики улучшает: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0621" y="2129051"/>
            <a:ext cx="56638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дренажную функцию бронхов;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способствует восстановлению нарушенных в ходе болезни нервных регуляций со стороны центральной нервной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повышает общую сопротивляемость организма, его тонус;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улучшает нервно-психическое состояние.</a:t>
            </a:r>
          </a:p>
          <a:p>
            <a:endParaRPr lang="ru-RU" dirty="0"/>
          </a:p>
        </p:txBody>
      </p:sp>
      <p:pic>
        <p:nvPicPr>
          <p:cNvPr id="1026" name="Picture 2" descr="E:\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23" y="1330017"/>
            <a:ext cx="2543175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4"/>
          <p:cNvPicPr>
            <a:picLocks noChangeAspect="1" noChangeArrowheads="1"/>
          </p:cNvPicPr>
          <p:nvPr/>
        </p:nvPicPr>
        <p:blipFill>
          <a:blip r:embed="rId2" cstate="print"/>
          <a:srcRect t="20313" r="59444"/>
          <a:stretch>
            <a:fillRect/>
          </a:stretch>
        </p:blipFill>
        <p:spPr bwMode="auto">
          <a:xfrm>
            <a:off x="4067033" y="2998478"/>
            <a:ext cx="2006837" cy="342669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71178" r="5811" b="80583"/>
          <a:stretch>
            <a:fillRect/>
          </a:stretch>
        </p:blipFill>
        <p:spPr bwMode="auto">
          <a:xfrm>
            <a:off x="4496707" y="2105436"/>
            <a:ext cx="1167113" cy="86977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0313" r="59444"/>
          <a:stretch>
            <a:fillRect/>
          </a:stretch>
        </p:blipFill>
        <p:spPr bwMode="auto">
          <a:xfrm>
            <a:off x="6282449" y="2947916"/>
            <a:ext cx="1958232" cy="3343701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5811" r="71178" b="80583"/>
          <a:stretch>
            <a:fillRect/>
          </a:stretch>
        </p:blipFill>
        <p:spPr bwMode="auto">
          <a:xfrm>
            <a:off x="6497994" y="2051216"/>
            <a:ext cx="1267839" cy="828461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137" y="1869742"/>
            <a:ext cx="35347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Задача: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обучение детей выполнению двойных «быстрых вдохов» через нос в положении стоя, а также в сочетании с движениями головы и рук.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3473" y="368490"/>
            <a:ext cx="473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УПРАЖНЕНИЕ  «Собачка»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Новая папка (2)\дыхание\IMG_20170419_16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017" y="3043451"/>
            <a:ext cx="4814627" cy="3610970"/>
          </a:xfrm>
          <a:prstGeom prst="rect">
            <a:avLst/>
          </a:prstGeom>
          <a:noFill/>
        </p:spPr>
      </p:pic>
      <p:pic>
        <p:nvPicPr>
          <p:cNvPr id="4099" name="Picture 3" descr="E:\Новая папка (2)\дыхание\IMG_20170412_093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4" y="272955"/>
            <a:ext cx="4694830" cy="3521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781" y="2806611"/>
            <a:ext cx="5178971" cy="38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E:\Новая папка (2)\дыхание\IMG_20170411_09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651" y="217227"/>
            <a:ext cx="5333241" cy="399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выступлеие по дыханию\мое выступление\фото\IMG_20170420_080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8" y="203578"/>
            <a:ext cx="2991713" cy="3317543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выступлеие по дыханию\мое выступление\фото\IMG_20170420_07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801" y="3383506"/>
            <a:ext cx="4350603" cy="3262952"/>
          </a:xfrm>
          <a:prstGeom prst="rect">
            <a:avLst/>
          </a:prstGeom>
          <a:noFill/>
        </p:spPr>
      </p:pic>
      <p:pic>
        <p:nvPicPr>
          <p:cNvPr id="24578" name="Picture 2" descr="E:\Новая папка (2)\дыхание\IMG_20170413_093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973" y="1090682"/>
            <a:ext cx="4568970" cy="3426727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выступлеие по дыханию\мое выступление\фото\IMG_20170420_075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264" y="3833884"/>
            <a:ext cx="3768299" cy="282622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выступлеие по дыханию\мое выступление\фото\IMG_20170420_0804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7469" y="203579"/>
            <a:ext cx="3266364" cy="3266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87" y="2579427"/>
            <a:ext cx="491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внимание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164</Words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cp:lastModifiedBy>Admin</cp:lastModifiedBy>
  <cp:revision>36</cp:revision>
  <dcterms:created xsi:type="dcterms:W3CDTF">2014-11-21T11:00:06Z</dcterms:created>
  <dcterms:modified xsi:type="dcterms:W3CDTF">2002-01-01T04:47:37Z</dcterms:modified>
</cp:coreProperties>
</file>