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ндрей\Desktop\Масленница\maslenica-recepty-cvetnyh-blinov-photo-1.jpg"/>
          <p:cNvPicPr>
            <a:picLocks noChangeAspect="1" noChangeArrowheads="1"/>
          </p:cNvPicPr>
          <p:nvPr/>
        </p:nvPicPr>
        <p:blipFill>
          <a:blip r:embed="rId2" cstate="print">
            <a:lum bright="44000" contrast="-4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44000" contrast="-47000"/>
            </a:blip>
            <a:tile tx="0" ty="0" sx="100000" sy="100000" flip="none" algn="tl"/>
          </a:blipFill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640960" cy="2448272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Блинцы, блинчики, блины, </a:t>
            </a:r>
            <a:br>
              <a:rPr lang="ru-RU" sz="5400" b="1" i="1" dirty="0" smtClean="0"/>
            </a:br>
            <a:r>
              <a:rPr lang="ru-RU" sz="5400" b="1" i="1" dirty="0" smtClean="0"/>
              <a:t>как колеса у весны!</a:t>
            </a:r>
            <a:endParaRPr lang="ru-RU" sz="5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272808" cy="213508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Составили презентацию: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Куратор: </a:t>
            </a:r>
            <a:r>
              <a:rPr lang="ru-RU" sz="3300" b="1" i="1" dirty="0" err="1" smtClean="0">
                <a:solidFill>
                  <a:schemeClr val="tx1"/>
                </a:solidFill>
              </a:rPr>
              <a:t>Догадова</a:t>
            </a:r>
            <a:r>
              <a:rPr lang="ru-RU" sz="3300" b="1" i="1" dirty="0" smtClean="0">
                <a:solidFill>
                  <a:schemeClr val="tx1"/>
                </a:solidFill>
              </a:rPr>
              <a:t> Наталия Владимировна, в</a:t>
            </a:r>
            <a:r>
              <a:rPr lang="ru-RU" b="1" i="1" dirty="0" smtClean="0">
                <a:solidFill>
                  <a:schemeClr val="tx1"/>
                </a:solidFill>
              </a:rPr>
              <a:t>оспитатель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Воспитанник: Мещеряков Виктор Дмитриевич, группа среднего возраста №3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ндрей\Desktop\Масленница\maslenica-recepty-cvetnyh-blinov-photo-1.jpg"/>
          <p:cNvPicPr>
            <a:picLocks noChangeAspect="1" noChangeArrowheads="1"/>
          </p:cNvPicPr>
          <p:nvPr/>
        </p:nvPicPr>
        <p:blipFill>
          <a:blip r:embed="rId2" cstate="print">
            <a:lum bright="44000" contrast="-4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44000" contrast="-47000"/>
            </a:blip>
            <a:tile tx="0" ty="0" sx="100000" sy="100000" flip="none" algn="tl"/>
          </a:blipFill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Масленица — древний славянский праздник. 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Это </a:t>
            </a:r>
            <a:r>
              <a:rPr lang="ru-RU" b="1" dirty="0" smtClean="0"/>
              <a:t>веселые проводы зимы, озаренные радостным ожиданием близкого тепла, весеннего обновления природы.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Даже </a:t>
            </a:r>
            <a:r>
              <a:rPr lang="ru-RU" b="1" dirty="0" smtClean="0"/>
              <a:t>блины, непременный атрибут </a:t>
            </a:r>
            <a:r>
              <a:rPr lang="ru-RU" b="1" dirty="0" smtClean="0"/>
              <a:t> Масленицы</a:t>
            </a:r>
            <a:r>
              <a:rPr lang="ru-RU" b="1" dirty="0" smtClean="0"/>
              <a:t>: круглые, румяные, горячие, они являли собой символ солнца, которое все ярче разгоралось, удлиняя дни.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Блины </a:t>
            </a:r>
            <a:r>
              <a:rPr lang="ru-RU" b="1" dirty="0" smtClean="0"/>
              <a:t>пеклись с бесконечным разнообразием: пшеничные, овсяные, гречневые, из пресного и кислого теста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Это всегда был самый веселый и любимый славянский праздник.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ндрей\Desktop\Масленница\maslenica-recepty-cvetnyh-blinov-photo-1.jpg"/>
          <p:cNvPicPr>
            <a:picLocks noChangeAspect="1" noChangeArrowheads="1"/>
          </p:cNvPicPr>
          <p:nvPr/>
        </p:nvPicPr>
        <p:blipFill>
          <a:blip r:embed="rId2" cstate="print">
            <a:lum bright="44000" contrast="-4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44000" contrast="-47000"/>
            </a:blip>
            <a:tile tx="0" ty="0" sx="100000" sy="100000" flip="none" algn="tl"/>
          </a:blipFill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11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371"/>
          </a:xfrm>
        </p:spPr>
        <p:txBody>
          <a:bodyPr/>
          <a:lstStyle/>
          <a:p>
            <a:r>
              <a:rPr lang="ru-RU" b="1" dirty="0" smtClean="0"/>
              <a:t>Вот просею я муку,</a:t>
            </a:r>
          </a:p>
          <a:p>
            <a:r>
              <a:rPr lang="ru-RU" b="1" dirty="0" smtClean="0"/>
              <a:t>Молока туда налью,</a:t>
            </a:r>
          </a:p>
          <a:p>
            <a:r>
              <a:rPr lang="ru-RU" b="1" dirty="0" smtClean="0"/>
              <a:t>Маслица добавлю</a:t>
            </a:r>
          </a:p>
          <a:p>
            <a:r>
              <a:rPr lang="ru-RU" b="1" dirty="0" smtClean="0"/>
              <a:t>Тесто я поставлю!</a:t>
            </a:r>
            <a:endParaRPr lang="ru-RU" b="1" dirty="0"/>
          </a:p>
        </p:txBody>
      </p:sp>
      <p:pic>
        <p:nvPicPr>
          <p:cNvPr id="9" name="Picture 2" descr="C:\Users\Андрей\Desktop\Мещеряков Витя\image.jp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ндрей\Desktop\Масленница\maslenica-recepty-cvetnyh-blinov-photo-1.jpg"/>
          <p:cNvPicPr>
            <a:picLocks noChangeAspect="1" noChangeArrowheads="1"/>
          </p:cNvPicPr>
          <p:nvPr/>
        </p:nvPicPr>
        <p:blipFill>
          <a:blip r:embed="rId2" cstate="print">
            <a:lum bright="44000" contrast="-4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44000" contrast="-47000"/>
            </a:blip>
            <a:tile tx="0" ty="0" sx="100000" sy="100000" flip="none" algn="tl"/>
          </a:blipFill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2" descr="C:\Users\Андрей\Desktop\Мещеряков Витя\image (1).jp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</p:spPr>
      </p:pic>
      <p:sp>
        <p:nvSpPr>
          <p:cNvPr id="9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Тесто будет вкусно!</a:t>
            </a:r>
          </a:p>
          <a:p>
            <a:r>
              <a:rPr lang="ru-RU" b="1" dirty="0" smtClean="0"/>
              <a:t>И блины с капустой!</a:t>
            </a:r>
          </a:p>
          <a:p>
            <a:r>
              <a:rPr lang="ru-RU" b="1" dirty="0" smtClean="0"/>
              <a:t>И блины с гречкой!</a:t>
            </a:r>
          </a:p>
          <a:p>
            <a:r>
              <a:rPr lang="ru-RU" b="1" dirty="0" smtClean="0"/>
              <a:t>Прямо всё из печки!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ндрей\Desktop\Масленница\maslenica-recepty-cvetnyh-blinov-photo-1.jpg"/>
          <p:cNvPicPr>
            <a:picLocks noChangeAspect="1" noChangeArrowheads="1"/>
          </p:cNvPicPr>
          <p:nvPr/>
        </p:nvPicPr>
        <p:blipFill>
          <a:blip r:embed="rId2" cstate="print">
            <a:lum bright="44000" contrast="-4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44000" contrast="-47000"/>
            </a:blip>
            <a:tile tx="0" ty="0" sx="100000" sy="100000" flip="none" algn="tl"/>
          </a:blipFill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2" descr="C:\Users\Андрей\Desktop\Мещеряков Витя\image (2).jp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</p:spPr>
      </p:pic>
      <p:sp>
        <p:nvSpPr>
          <p:cNvPr id="9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Вот блины готовы!</a:t>
            </a:r>
          </a:p>
          <a:p>
            <a:r>
              <a:rPr lang="ru-RU" b="1" dirty="0" smtClean="0"/>
              <a:t>Мы пекли с любовью!</a:t>
            </a:r>
          </a:p>
          <a:p>
            <a:r>
              <a:rPr lang="ru-RU" b="1" dirty="0" smtClean="0"/>
              <a:t>Блинчики с вареньем</a:t>
            </a:r>
          </a:p>
          <a:p>
            <a:r>
              <a:rPr lang="ru-RU" b="1" dirty="0" smtClean="0"/>
              <a:t>Всем на угощенье!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ндрей\Desktop\Масленница\maslenica-recepty-cvetnyh-blinov-photo-1.jpg"/>
          <p:cNvPicPr>
            <a:picLocks noChangeAspect="1" noChangeArrowheads="1"/>
          </p:cNvPicPr>
          <p:nvPr/>
        </p:nvPicPr>
        <p:blipFill>
          <a:blip r:embed="rId2" cstate="print">
            <a:lum bright="44000" contrast="-4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44000" contrast="-47000"/>
            </a:blip>
            <a:tile tx="0" ty="0" sx="100000" sy="100000" flip="none" algn="tl"/>
          </a:blipFill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Угощайтесь гости!</a:t>
            </a:r>
          </a:p>
          <a:p>
            <a:r>
              <a:rPr lang="ru-RU" b="1" dirty="0" smtClean="0"/>
              <a:t>Вот вам блинов сотни!</a:t>
            </a:r>
          </a:p>
          <a:p>
            <a:r>
              <a:rPr lang="ru-RU" b="1" dirty="0" smtClean="0"/>
              <a:t>Вот медок, варенье!</a:t>
            </a:r>
          </a:p>
          <a:p>
            <a:r>
              <a:rPr lang="ru-RU" b="1" dirty="0" err="1" smtClean="0"/>
              <a:t>Маслиничное</a:t>
            </a:r>
            <a:r>
              <a:rPr lang="ru-RU" b="1" dirty="0" smtClean="0"/>
              <a:t> угощенье!</a:t>
            </a:r>
          </a:p>
          <a:p>
            <a:endParaRPr lang="ru-RU" b="1" dirty="0"/>
          </a:p>
        </p:txBody>
      </p:sp>
      <p:pic>
        <p:nvPicPr>
          <p:cNvPr id="6" name="Picture 2" descr="C:\Users\Андрей\Desktop\Мещеряков Витя\image (4).j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772816"/>
            <a:ext cx="3360111" cy="4480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250629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 </a:t>
            </a:r>
            <a:r>
              <a:rPr lang="ru-RU" b="1" i="1" dirty="0" err="1" smtClean="0"/>
              <a:t>Маслиницей</a:t>
            </a:r>
            <a:r>
              <a:rPr lang="ru-RU" b="1" i="1" dirty="0" smtClean="0"/>
              <a:t>  поздравляем! </a:t>
            </a:r>
            <a:br>
              <a:rPr lang="ru-RU" b="1" i="1" dirty="0" smtClean="0"/>
            </a:br>
            <a:r>
              <a:rPr lang="ru-RU" b="1" i="1" dirty="0" smtClean="0"/>
              <a:t>Весну в гости приглашаем!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Андрей\Desktop\Масленница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869160"/>
            <a:ext cx="2619375" cy="1743075"/>
          </a:xfrm>
          <a:prstGeom prst="rect">
            <a:avLst/>
          </a:prstGeom>
          <a:noFill/>
        </p:spPr>
      </p:pic>
      <p:pic>
        <p:nvPicPr>
          <p:cNvPr id="2051" name="Picture 3" descr="C:\Users\Андрей\Desktop\Масленница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600325" cy="1762125"/>
          </a:xfrm>
          <a:prstGeom prst="rect">
            <a:avLst/>
          </a:prstGeom>
          <a:noFill/>
        </p:spPr>
      </p:pic>
      <p:pic>
        <p:nvPicPr>
          <p:cNvPr id="2052" name="Picture 4" descr="C:\Users\Андрей\Desktop\Масленница\images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60648"/>
            <a:ext cx="2592288" cy="1728192"/>
          </a:xfrm>
          <a:prstGeom prst="rect">
            <a:avLst/>
          </a:prstGeom>
          <a:noFill/>
        </p:spPr>
      </p:pic>
      <p:pic>
        <p:nvPicPr>
          <p:cNvPr id="2053" name="Picture 5" descr="C:\Users\Андрей\Desktop\Масленница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79715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174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Блинцы, блинчики, блины,  как колеса у весны!</vt:lpstr>
      <vt:lpstr>Масленица — древний славянский праздник. </vt:lpstr>
      <vt:lpstr>Слайд 3</vt:lpstr>
      <vt:lpstr>Слайд 4</vt:lpstr>
      <vt:lpstr>Слайд 5</vt:lpstr>
      <vt:lpstr>Слайд 6</vt:lpstr>
      <vt:lpstr>С Маслиницей  поздравляем!  Весну в гости приглашаем!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14</cp:revision>
  <dcterms:created xsi:type="dcterms:W3CDTF">2016-03-18T15:22:07Z</dcterms:created>
  <dcterms:modified xsi:type="dcterms:W3CDTF">2016-03-18T18:17:14Z</dcterms:modified>
</cp:coreProperties>
</file>