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49BCAF-CDFB-4257-88D7-0819FF85562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65E5EB-CDB7-4BA4-9C4C-004A3E5BD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49BCAF-CDFB-4257-88D7-0819FF85562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5E5EB-CDB7-4BA4-9C4C-004A3E5BD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249BCAF-CDFB-4257-88D7-0819FF85562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65E5EB-CDB7-4BA4-9C4C-004A3E5BD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49BCAF-CDFB-4257-88D7-0819FF85562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5E5EB-CDB7-4BA4-9C4C-004A3E5BD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49BCAF-CDFB-4257-88D7-0819FF85562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D65E5EB-CDB7-4BA4-9C4C-004A3E5BD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49BCAF-CDFB-4257-88D7-0819FF85562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5E5EB-CDB7-4BA4-9C4C-004A3E5BD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49BCAF-CDFB-4257-88D7-0819FF85562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5E5EB-CDB7-4BA4-9C4C-004A3E5BD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49BCAF-CDFB-4257-88D7-0819FF85562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5E5EB-CDB7-4BA4-9C4C-004A3E5BD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49BCAF-CDFB-4257-88D7-0819FF85562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5E5EB-CDB7-4BA4-9C4C-004A3E5BD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49BCAF-CDFB-4257-88D7-0819FF85562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5E5EB-CDB7-4BA4-9C4C-004A3E5BD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49BCAF-CDFB-4257-88D7-0819FF85562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5E5EB-CDB7-4BA4-9C4C-004A3E5BDD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249BCAF-CDFB-4257-88D7-0819FF85562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D65E5EB-CDB7-4BA4-9C4C-004A3E5BDD6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пра</a:t>
            </a:r>
            <a:endParaRPr lang="ru-RU" dirty="0"/>
          </a:p>
        </p:txBody>
      </p:sp>
      <p:pic>
        <p:nvPicPr>
          <p:cNvPr id="1027" name="Picture 3" descr="C:\Users\Evpavliy\Desktop\с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208911" cy="489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539552" y="4797152"/>
            <a:ext cx="8064896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Покормите птиц зимой</a:t>
            </a:r>
            <a:r>
              <a:rPr lang="ru-RU" dirty="0" smtClean="0">
                <a:solidFill>
                  <a:srgbClr val="00B050"/>
                </a:solidFill>
              </a:rPr>
              <a:t>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58924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 - познавательный, творческий  проект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609329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Денисова Мария Витальевна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18864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№172 г. Владивостока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91264" cy="5547016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«Чье это?»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Цель: закрепить умение образовывать притяжательные прилагательные.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Крыло чье? – голубиное, воробьиное и т.д.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Клюв чей?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Хвост чей?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Голова чья?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«Кого не стало?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формирование грамматических категорий, образование слов-существительных в родительном падеже.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На доске или на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выкладывают картинки 5-6 зимующих птиц, предлагают детям назвать всех изображенных птиц и  запомнить  их. Затем просят детей закрыть глаза, в это время педагог убирает одну из картинок. Дети открывают глаза и называют какой птицы не стало. Например: "Не стало снегиря", и т. д.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«Подбеги к птице, которую назову»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учить детей различать птиц по внешнему виду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Раз, два, три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вороне подбеги.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Раз, два, три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Воробья найди.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Раз, два, три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Синицу отыщи (и т.д.)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Пальчиковые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908720"/>
          <a:ext cx="7992888" cy="557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4968552"/>
              </a:tblGrid>
              <a:tr h="1947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 зимой кормлю всех птиц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 зимой кормлю всех птиц –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Голубей, ворон, синиц,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Воробьев и снегирей –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Вот кормушка у дверей.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Дам им булки, пшенной каши,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Дам им зерна, семена.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 синице дам я сало,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Пусть клюет его она.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Дети загибают или разгибают пальцы на руке, перечисляя птиц.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Показывают одной рукой на кормушку.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Загибают или разгибают пальцы на руке, перечисляя корм.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Собранными в щепотку пальцами рук имитируют движения.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1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Дятел</a:t>
                      </a:r>
                      <a:endParaRPr lang="ru-RU" sz="1200" b="1" u="sng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 по дереву стучу,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Червячка добыть хочу,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Хоть он скрылся под корой,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 равно он будет мой.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Раскрытая ладонь одной руки изображает дерево, а указательный палец другой руки – клюв дятла. На каждую строчку – четыре удара пальца по ладони.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4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Лесной лекарь</a:t>
                      </a:r>
                      <a:endParaRPr lang="ru-RU" sz="1200" b="1" u="sng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Дятел на суку сидит,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Дятел дерево долбит,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Лечит дятел старый дуб,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Добрый дятел дубу люб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одной руке соединить все пальцы с большим – «дятел». Другую руку поставить вертикально перед собой – «дерево».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Изобразить, как дятел стучит клювом по дереву.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Помахать кистями рук – «летящая птица».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8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Сорока</a:t>
                      </a:r>
                      <a:endParaRPr lang="ru-RU" sz="1200" u="sng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Сорока, сорока,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Научи меня летать,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Невысоко,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Недалеко,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Чтобы солнышко видать.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Ладони раскрыты, большие пальцы переплетены, машем кистями рук, как крыльями.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Руку поднимаем вверх.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Кисть руки прикладываем к глазам.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Рисуем в воздухе круг.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79208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Пальчиковые игры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571184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689"/>
                <a:gridCol w="431049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Прилетайте, птички! Сала дам синичке.</a:t>
                      </a:r>
                      <a:b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Приготовлю крошки Хлебушка немножко. </a:t>
                      </a:r>
                      <a:b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Эти крошки – голубям,</a:t>
                      </a:r>
                      <a:b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Эти крошки – воробьям.</a:t>
                      </a:r>
                      <a:b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Галки да вороны, Ешьте макароны!</a:t>
                      </a:r>
                      <a:b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3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«зовущие» движения пальцев 4 раза-«режущие» движения одной ладони по другой пальцы щепоткой – «крошим хлеб», тереть подушечки пальцев друг о друга вытянуть вперёд правую руку с раскрытой ладонью то же – левой рукой тереть ладонью о ладонь, вытянуть обе руки с раскрытыми ладонями.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Мы кормушку смастерили,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Мы столовую открыли…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гости в первый день недели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 нам синицы прилетели.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 во вторник – посмотри –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Прилетели снегири.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Три вороны были в среду,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Мы не ждали их к обеду.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 в четверг, со всех краев –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Стая жадных воробьев.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пятницу, в столовой нашей,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Голубь лакомился кашей.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 в субботу на пирог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Прилетело семь сорок.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воскресенье, в воскресенье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Было общее веселье.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Удары кулачками друг о друга сверху.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Раскрыть ладошки.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Поочередно загибать пальцы на обеих руках, начиная с мизинцев.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Хлопки в ладоши чередовать с ударами о колени.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1143000"/>
          </a:xfrm>
        </p:spPr>
        <p:txBody>
          <a:bodyPr>
            <a:normAutofit/>
          </a:bodyPr>
          <a:lstStyle/>
          <a:p>
            <a:pPr algn="ctr"/>
            <a:r>
              <a:rPr lang="ru-RU" sz="27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Театрализация "Где обедал воробей".</a:t>
            </a:r>
            <a:br>
              <a:rPr lang="ru-RU" sz="27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С.Я. Маршак.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Evpavliy\Desktop\20160220_102920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316874" y="1792519"/>
            <a:ext cx="5519651" cy="413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2232248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Evpavliy\Desktop\20160220_101851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9552" y="836712"/>
            <a:ext cx="3877887" cy="2909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Evpavliy\Desktop\20160220_101823.jpg"/>
          <p:cNvPicPr/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635896" y="3212976"/>
            <a:ext cx="4046850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3968" y="148478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на праздничном обеде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мохнатого медведя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22108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журавлём поел пшена.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Evpavliy\Desktop\20160220_101835.jpg"/>
          <p:cNvPicPr>
            <a:picLocks noGrp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11560" y="692696"/>
            <a:ext cx="4380807" cy="327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Evpavliy\Desktop\20160220_102115.jpg"/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563888" y="3068960"/>
            <a:ext cx="4410075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60032" y="134076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Побывал я на пиру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хвостатых кенгуру.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952" y="4733528"/>
            <a:ext cx="323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 морковку у слона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39000" cy="1224136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Аппликация  "Дятел" (методом обрывной бумаги)</a:t>
            </a:r>
            <a:b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Evpavliy\Desktop\20160129_101239.jpg"/>
          <p:cNvPicPr>
            <a:picLocks noGrp="1"/>
          </p:cNvPicPr>
          <p:nvPr>
            <p:ph idx="1"/>
          </p:nvPr>
        </p:nvPicPr>
        <p:blipFill>
          <a:blip r:embed="rId2" cstate="print"/>
          <a:srcRect t="6679"/>
          <a:stretch>
            <a:fillRect/>
          </a:stretch>
        </p:blipFill>
        <p:spPr bwMode="auto">
          <a:xfrm>
            <a:off x="755576" y="1340768"/>
            <a:ext cx="7272808" cy="495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772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Конструирование из геометрических фигур</a:t>
            </a:r>
            <a:b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 Снегирь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3600" dirty="0"/>
          </a:p>
        </p:txBody>
      </p:sp>
      <p:pic>
        <p:nvPicPr>
          <p:cNvPr id="4" name="Содержимое 3" descr="C:\Users\Evpavliy\Desktop\20160122_1655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6912767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Рисование гуашью "Снегирь"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Evpavliy\Desktop\20160121_1040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6696744" cy="4706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715200" cy="91436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Лепка "Синичка" (методом размазывания пластилина"</a:t>
            </a:r>
            <a:endParaRPr lang="ru-RU" sz="32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Evpavliy\AppData\Local\Microsoft\Windows\Temporary Internet Files\Content.Word\IMG-20160219-WA00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6462184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075240" cy="6123080"/>
          </a:xfrm>
        </p:spPr>
        <p:txBody>
          <a:bodyPr>
            <a:normAutofit/>
          </a:bodyPr>
          <a:lstStyle/>
          <a:p>
            <a:r>
              <a:rPr lang="ru-RU" dirty="0" smtClean="0"/>
              <a:t>Тип проекта : Информационно- познавательный, творческий.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Вид проекта : Групповой (дети 4 - 5 лет)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Продолжительность : Краткосрочный (январь-февраль).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Участники : Дети, воспитатели, родители.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Формы работы: игровая, познавательная, продуктивная.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Конструирование из бумаги </a:t>
            </a:r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«Веточка  рябины»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Evpavliy\AppData\Local\Microsoft\Windows\Temporary Internet Files\Content.Word\IMG-20160219-WA0044.jpg"/>
          <p:cNvPicPr>
            <a:picLocks noGrp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859216" cy="114300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Коллективная работа. </a:t>
            </a:r>
            <a:b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«Зимующие птицы»</a:t>
            </a:r>
            <a:b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(рисование ладошками)</a:t>
            </a:r>
            <a:endParaRPr lang="ru-RU" sz="32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Evpavliy\Desktop\20160204_144953.jpg"/>
          <p:cNvPicPr>
            <a:picLocks noGrp="1"/>
          </p:cNvPicPr>
          <p:nvPr>
            <p:ph idx="1"/>
          </p:nvPr>
        </p:nvPicPr>
        <p:blipFill>
          <a:blip r:embed="rId2" cstate="print"/>
          <a:srcRect l="3482" t="1357" r="1114"/>
          <a:stretch>
            <a:fillRect/>
          </a:stretch>
        </p:blipFill>
        <p:spPr bwMode="auto">
          <a:xfrm>
            <a:off x="2319279" y="1609725"/>
            <a:ext cx="3514842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312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старались, мы трудились и кормушки получились.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Evpavliy\Desktop\20160118_1609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2560320" cy="341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Evpavliy\Desktop\20160125_1641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88840"/>
            <a:ext cx="3773629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Evpavliy\Desktop\20160125_1643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20688"/>
            <a:ext cx="331236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Evpavliy\Desktop\20160226_105022.jpg"/>
          <p:cNvPicPr/>
          <p:nvPr/>
        </p:nvPicPr>
        <p:blipFill>
          <a:blip r:embed="rId3" cstate="print"/>
          <a:srcRect l="10001" r="13646"/>
          <a:stretch>
            <a:fillRect/>
          </a:stretch>
        </p:blipFill>
        <p:spPr bwMode="auto">
          <a:xfrm>
            <a:off x="5436096" y="548680"/>
            <a:ext cx="3096344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Evpavliy\Desktop\20160226_104957.jpg"/>
          <p:cNvPicPr/>
          <p:nvPr/>
        </p:nvPicPr>
        <p:blipFill>
          <a:blip r:embed="rId4" cstate="print"/>
          <a:srcRect l="5850" t="11317" r="23816" b="14471"/>
          <a:stretch>
            <a:fillRect/>
          </a:stretch>
        </p:blipFill>
        <p:spPr bwMode="auto">
          <a:xfrm>
            <a:off x="179512" y="2204864"/>
            <a:ext cx="3312368" cy="2482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Evpavliy\Desktop\20160113_1123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149080"/>
            <a:ext cx="3261654" cy="244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Evpavliy\Desktop\20160113_1126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933056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7" name="AutoShape 9" descr="Картинки по запросу воробей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Картинки по запросу воробей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Читаем вместе с детьми</a:t>
            </a:r>
            <a:endParaRPr lang="ru-RU" sz="32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Evpavliy\Desktop\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052736"/>
            <a:ext cx="1635636" cy="2523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Evpavliy\Desktop\70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1614289" cy="2551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Evpavliy\Desktop\0284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196752"/>
            <a:ext cx="1811660" cy="258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Evpavliy\Desktop\148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1922909" cy="2536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Evpavliy\Desktop\QXT25ipwScU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645024"/>
            <a:ext cx="2228215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Evpavliy\Desktop\3д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1340768"/>
            <a:ext cx="1872208" cy="244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Evpavliy\Desktop\299629.jpg"/>
          <p:cNvPicPr/>
          <p:nvPr/>
        </p:nvPicPr>
        <p:blipFill>
          <a:blip r:embed="rId8" cstate="print"/>
          <a:srcRect l="18474" t="5087" r="19946" b="6693"/>
          <a:stretch>
            <a:fillRect/>
          </a:stretch>
        </p:blipFill>
        <p:spPr bwMode="auto">
          <a:xfrm>
            <a:off x="1259632" y="3861048"/>
            <a:ext cx="1991871" cy="280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1.imgbb.ru/d/1/b/d1bba1713a9f54cab15a965b941e41fa_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3861048"/>
            <a:ext cx="3130277" cy="2404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Результаты проекта.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стали более отзывчивыми и внимательными к окружающей природе. Сами напоминают, что надо взять корм и разложить в кормушки.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чувствуют ответственность за птиц, прилетающих на участок.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Совместная деятельность родителей и детей еще более сплотила их.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Много </a:t>
            </a:r>
            <a:r>
              <a:rPr lang="ru-RU" dirty="0" smtClean="0"/>
              <a:t>птиц гибнет зимой.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</a:t>
            </a:r>
            <a:r>
              <a:rPr lang="ru-RU" dirty="0" smtClean="0"/>
              <a:t>.</a:t>
            </a:r>
            <a:r>
              <a:rPr lang="ru-RU" dirty="0" smtClean="0"/>
              <a:t>    Недостаточно информации в развивающей среде, дети мало наблюдают в природе. У детей не сформированы навыки оказания помощи птицам зимой.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Закрепить </a:t>
            </a:r>
            <a:r>
              <a:rPr lang="ru-RU" dirty="0" smtClean="0"/>
              <a:t>представление детей о зимующих птицах, их образе жизни, о связи с окружающей средой, роли человека в жизни птиц. 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/>
              <a:t>Развитие у дошкольников нравственных чувств через экологическое воспитание с выходом в продуктивную деятельность.</a:t>
            </a:r>
          </a:p>
          <a:p>
            <a:endParaRPr lang="ru-RU" dirty="0"/>
          </a:p>
        </p:txBody>
      </p:sp>
      <p:pic>
        <p:nvPicPr>
          <p:cNvPr id="4" name="Рисунок 3" descr="http://doshkolniku.ru/uploads/posts/2014-12/1419236983_1419158696_bezimeni-1.jpg"/>
          <p:cNvPicPr/>
          <p:nvPr/>
        </p:nvPicPr>
        <p:blipFill>
          <a:blip r:embed="rId2" cstate="print"/>
          <a:srcRect l="16000" t="14596" r="15556" b="19876"/>
          <a:stretch>
            <a:fillRect/>
          </a:stretch>
        </p:blipFill>
        <p:spPr bwMode="auto">
          <a:xfrm>
            <a:off x="2267744" y="4005064"/>
            <a:ext cx="3642794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робьи 2 Стоковое фото R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5157192"/>
            <a:ext cx="2032248" cy="1193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Расширить представление детей о зимующих птицах нашего региона.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формировать умения и навыки наблюдения за птицами их повадками.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Научить детей правильно  подкармливать птиц.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Способствовать развитию познавательной и творческой активности, любознательности.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Воспитывать заботливое отношение к птицам, желание помогать в трудных зимних условиях.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6.Формировать у родителей желание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помогать своему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ребенку, общаться с ним.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Прогнозируемый результат: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Понимание детьми, как можно помочь птицам.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Привитие детям любви и бережного отношения к птицам.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Желание родителей и детей помочь зимующим птицам.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Умение детей применять полученные знания в продуктивной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39000" cy="98636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Интеграция </a:t>
            </a:r>
            <a:r>
              <a:rPr lang="ru-RU" sz="31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образовательных областей</a:t>
            </a:r>
            <a:r>
              <a:rPr lang="ru-RU" sz="3100" dirty="0" smtClean="0"/>
              <a:t>: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 fontScale="62500" lnSpcReduction="20000"/>
          </a:bodyPr>
          <a:lstStyle/>
          <a:p>
            <a:r>
              <a:rPr lang="ru-RU" u="sng" dirty="0" smtClean="0"/>
              <a:t>Познавательное развитие</a:t>
            </a:r>
          </a:p>
          <a:p>
            <a:pPr>
              <a:buNone/>
            </a:pPr>
            <a:r>
              <a:rPr lang="ru-RU" dirty="0" smtClean="0"/>
              <a:t> НОД природный мир "Зимующие птицы", беседы "Городские птицы", "Меню птиц", "Кто заботится о птицах" и др. Наблюдение за птицами на участке во время прогулок. Д/Игры. "Угадай птицу по описанию", "Сосчитай птиц", Рассматривание изображений зимующих птиц на иллюстрациях в книгах и журналах.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u="sng" dirty="0" smtClean="0"/>
              <a:t>Художественно - эстетическое развитие</a:t>
            </a:r>
          </a:p>
          <a:p>
            <a:pPr>
              <a:buNone/>
            </a:pPr>
            <a:r>
              <a:rPr lang="ru-RU" dirty="0" smtClean="0"/>
              <a:t>Конструирование "Веточка рябины", Лепка "Синичка"  (методом размазывания пластилина), Коллективная работа "Птицы) (рисование ладошками). Аппликация "Дятел".</a:t>
            </a:r>
          </a:p>
          <a:p>
            <a:r>
              <a:rPr lang="ru-RU" u="sng" dirty="0" smtClean="0"/>
              <a:t>Физическое развитие</a:t>
            </a:r>
          </a:p>
          <a:p>
            <a:pPr>
              <a:buNone/>
            </a:pPr>
            <a:r>
              <a:rPr lang="ru-RU" dirty="0" smtClean="0"/>
              <a:t>Театрализация  стихотворения С. Маршака " Где обедал воробей". П/игры " Перелет птиц", "Вороны". "Воробушки", "Птички и кошка" и др. Пальчиковые игры на тему "Зимующие птицы"</a:t>
            </a:r>
          </a:p>
          <a:p>
            <a:r>
              <a:rPr lang="ru-RU" u="sng" dirty="0" smtClean="0"/>
              <a:t>Речевое развитие</a:t>
            </a:r>
          </a:p>
          <a:p>
            <a:pPr>
              <a:buNone/>
            </a:pPr>
            <a:r>
              <a:rPr lang="ru-RU" dirty="0" smtClean="0"/>
              <a:t>Чтение худ.  литературы  А. Яшин "Покормите птиц", Т. </a:t>
            </a:r>
            <a:r>
              <a:rPr lang="ru-RU" dirty="0" err="1" smtClean="0"/>
              <a:t>Евдошенко</a:t>
            </a:r>
            <a:r>
              <a:rPr lang="ru-RU" dirty="0" smtClean="0"/>
              <a:t> "Берегите птиц", Р. </a:t>
            </a:r>
            <a:r>
              <a:rPr lang="ru-RU" dirty="0" err="1" smtClean="0"/>
              <a:t>Бухараев</a:t>
            </a:r>
            <a:r>
              <a:rPr lang="ru-RU" dirty="0" smtClean="0"/>
              <a:t> "Кормушка", разучивание стихотворений </a:t>
            </a:r>
            <a:r>
              <a:rPr lang="ru-RU" dirty="0" err="1" smtClean="0"/>
              <a:t>Л.Генераловой</a:t>
            </a:r>
            <a:r>
              <a:rPr lang="ru-RU" dirty="0" smtClean="0"/>
              <a:t> "Синичка" </a:t>
            </a:r>
            <a:r>
              <a:rPr lang="ru-RU" dirty="0" smtClean="0"/>
              <a:t>,   </a:t>
            </a:r>
            <a:r>
              <a:rPr lang="ru-RU" dirty="0" smtClean="0"/>
              <a:t>М. Горький "</a:t>
            </a:r>
            <a:r>
              <a:rPr lang="ru-RU" dirty="0" err="1" smtClean="0"/>
              <a:t>Воробьишко</a:t>
            </a:r>
            <a:r>
              <a:rPr lang="ru-RU" dirty="0" smtClean="0"/>
              <a:t>»и </a:t>
            </a:r>
            <a:r>
              <a:rPr lang="ru-RU" dirty="0" err="1" smtClean="0"/>
              <a:t>др</a:t>
            </a:r>
            <a:r>
              <a:rPr lang="ru-RU" dirty="0" smtClean="0"/>
              <a:t>,  </a:t>
            </a:r>
            <a:r>
              <a:rPr lang="ru-RU" dirty="0" smtClean="0"/>
              <a:t>Отгадывание загадок о зимующих птицах.</a:t>
            </a:r>
          </a:p>
          <a:p>
            <a:r>
              <a:rPr lang="ru-RU" u="sng" dirty="0" smtClean="0"/>
              <a:t>Социально- коммуникативное развитие</a:t>
            </a:r>
          </a:p>
          <a:p>
            <a:pPr>
              <a:buNone/>
            </a:pPr>
            <a:r>
              <a:rPr lang="ru-RU" dirty="0" smtClean="0"/>
              <a:t>Настольно-печатные игры "Лото". "Домино", с изображением птиц, "Сложи узор".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31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поэтапных мероприятий</a:t>
            </a: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7920880" cy="623731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1. Этап. Подготовительный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 Подготовка материала для художественно - эстетического развития, чтения.</a:t>
            </a: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 Подбор методической литературы.</a:t>
            </a: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 Приобретение и подбор иллюстраций по теме.</a:t>
            </a: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  Определение знаний детей о птицах.</a:t>
            </a:r>
          </a:p>
          <a:p>
            <a:pPr algn="ctr"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. Этап. Основной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Разработка вопросов к  беседам о птицах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Наблюдения.</a:t>
            </a: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 Чтение художественной литературы.</a:t>
            </a: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Дидактические игры, подвижные игры.</a:t>
            </a: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Продуктивная деятельность.</a:t>
            </a: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Рассматривание картинок с птицами.</a:t>
            </a: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Составление описательного рассказа о птицах.</a:t>
            </a: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Отгадывание загадок.</a:t>
            </a: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Раскрашивание птиц в раскрасках.</a:t>
            </a: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Выставка рисунков.</a:t>
            </a: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Изготовление кормушек.</a:t>
            </a: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Изготовление папки – передвижки  «Как  и из чего сделать кормушки для птиц».</a:t>
            </a: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Оформление памяток - "Чем кормить птиц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?".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3. Этап. Итоговый</a:t>
            </a:r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Подведение итогов  основного этапа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Составление презентации проекта.</a:t>
            </a: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19256" cy="561902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«Каких птиц зимой у кормушки не увидишь?»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Цель: закрепить умение находить, узнавать и называть зимующих птиц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«Сосчитай птиц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Цель: закрепить умение согласовывать количественные прилагательные с существительными.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Один голубь, два голубя, три голубя, четыре голубя, пять голубей и т.д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«Один – много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Цель: уметь образовывать формы множественного числа существительных.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Одна ворона – много ворон, один воробей – много воробьев и т. 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«Угадай по описанию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Цель - научить составлять описательный рассказ.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Дети составляют описательный рассказ о предложенной птице, не показывая ее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«Четвертый лишний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Цель: учить знать и отличать зимующих птиц от перелетных.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Воробей, грач, сорока, синица.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Голубь, дятел, снегирь, ласточка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Сорока, воробей, ласточка, дятел.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Ворона, скворец, синичка, галка.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Утка, снегирь, голубь, сорока.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Клёст, воробей, синичка, кукушка.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</TotalTime>
  <Words>741</Words>
  <Application>Microsoft Office PowerPoint</Application>
  <PresentationFormat>Экран (4:3)</PresentationFormat>
  <Paragraphs>179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Покормите птиц зимой!</vt:lpstr>
      <vt:lpstr>Слайд 2</vt:lpstr>
      <vt:lpstr>Актуальность </vt:lpstr>
      <vt:lpstr>Цель </vt:lpstr>
      <vt:lpstr>Задачи проекта: </vt:lpstr>
      <vt:lpstr>Прогнозируемый результат: </vt:lpstr>
      <vt:lpstr>   Интеграция образовательных областей: </vt:lpstr>
      <vt:lpstr>Планирование поэтапных мероприятий.</vt:lpstr>
      <vt:lpstr>Дидактические игры </vt:lpstr>
      <vt:lpstr>Дидактические игры </vt:lpstr>
      <vt:lpstr>Пальчиковые игры </vt:lpstr>
      <vt:lpstr>Пальчиковые игры</vt:lpstr>
      <vt:lpstr>Театрализация "Где обедал воробей".  С.Я. Маршак. </vt:lpstr>
      <vt:lpstr>          </vt:lpstr>
      <vt:lpstr>Слайд 15</vt:lpstr>
      <vt:lpstr>Аппликация  "Дятел" (методом обрывной бумаги) </vt:lpstr>
      <vt:lpstr>         Конструирование из геометрических фигур " Снегирь"</vt:lpstr>
      <vt:lpstr>Рисование гуашью "Снегирь" </vt:lpstr>
      <vt:lpstr> Лепка "Синичка" (методом размазывания пластилина"</vt:lpstr>
      <vt:lpstr>" Конструирование из бумаги «Веточка  рябины»</vt:lpstr>
      <vt:lpstr> Коллективная работа.  «Зимующие птицы»  (рисование ладошками)</vt:lpstr>
      <vt:lpstr> Мы старались, мы трудились и кормушки получились.</vt:lpstr>
      <vt:lpstr>Слайд 23</vt:lpstr>
      <vt:lpstr>Читаем вместе с детьми</vt:lpstr>
      <vt:lpstr>Результаты проекта.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Покормите птиц зимой!</dc:title>
  <dc:creator>Evpavliy</dc:creator>
  <cp:lastModifiedBy>Evpavliy</cp:lastModifiedBy>
  <cp:revision>37</cp:revision>
  <dcterms:created xsi:type="dcterms:W3CDTF">2016-03-14T11:41:38Z</dcterms:created>
  <dcterms:modified xsi:type="dcterms:W3CDTF">2016-03-14T12:58:45Z</dcterms:modified>
</cp:coreProperties>
</file>