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16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3</c:v>
                </c:pt>
              </c:numCache>
            </c:numRef>
          </c:val>
        </c:ser>
        <c:shape val="cone"/>
        <c:axId val="99597312"/>
        <c:axId val="100274944"/>
        <c:axId val="0"/>
      </c:bar3DChart>
      <c:catAx>
        <c:axId val="99597312"/>
        <c:scaling>
          <c:orientation val="minMax"/>
        </c:scaling>
        <c:axPos val="b"/>
        <c:tickLblPos val="nextTo"/>
        <c:crossAx val="100274944"/>
        <c:crosses val="autoZero"/>
        <c:auto val="1"/>
        <c:lblAlgn val="ctr"/>
        <c:lblOffset val="100"/>
      </c:catAx>
      <c:valAx>
        <c:axId val="100274944"/>
        <c:scaling>
          <c:orientation val="minMax"/>
        </c:scaling>
        <c:axPos val="l"/>
        <c:majorGridlines/>
        <c:numFmt formatCode="General" sourceLinked="1"/>
        <c:tickLblPos val="nextTo"/>
        <c:crossAx val="99597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13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one"/>
        <c:axId val="100334592"/>
        <c:axId val="100799232"/>
        <c:axId val="0"/>
      </c:bar3DChart>
      <c:catAx>
        <c:axId val="100334592"/>
        <c:scaling>
          <c:orientation val="minMax"/>
        </c:scaling>
        <c:axPos val="b"/>
        <c:tickLblPos val="nextTo"/>
        <c:crossAx val="100799232"/>
        <c:crosses val="autoZero"/>
        <c:auto val="1"/>
        <c:lblAlgn val="ctr"/>
        <c:lblOffset val="100"/>
      </c:catAx>
      <c:valAx>
        <c:axId val="100799232"/>
        <c:scaling>
          <c:orientation val="minMax"/>
        </c:scaling>
        <c:axPos val="l"/>
        <c:majorGridlines/>
        <c:numFmt formatCode="General" sourceLinked="1"/>
        <c:tickLblPos val="nextTo"/>
        <c:crossAx val="1003345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1156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мелкой моторики как средство развития речи.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мл. группы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А.С. Юрченко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№ 52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Таганрог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86409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мелкой моторики в различных видах деятельности: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продуктивная деятельность,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индивидуальная работа,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самостоятельная деятельность,</a:t>
            </a:r>
          </a:p>
          <a:p>
            <a:pPr lvl="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прогулка,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утренняя гимнастика,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самообслуживание,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работа с родителями.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6632"/>
            <a:ext cx="5688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Средства развития мелкой моторики</a:t>
            </a:r>
            <a:r>
              <a:rPr lang="ru-RU" b="1" dirty="0" smtClean="0"/>
              <a:t>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6" descr="P803004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601"/>
          <a:stretch>
            <a:fillRect/>
          </a:stretch>
        </p:blipFill>
        <p:spPr bwMode="auto">
          <a:xfrm>
            <a:off x="323528" y="836712"/>
            <a:ext cx="266429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2664297" cy="15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23528" y="4581128"/>
            <a:ext cx="2664296" cy="1728191"/>
            <a:chOff x="1633" y="1008"/>
            <a:chExt cx="2493" cy="140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33" y="1008"/>
              <a:ext cx="2493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633" y="1008"/>
              <a:ext cx="2493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916832"/>
            <a:ext cx="204605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764704"/>
            <a:ext cx="1944216" cy="1180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6110" y="1916832"/>
            <a:ext cx="1797890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3284983"/>
            <a:ext cx="1872208" cy="127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4725144"/>
            <a:ext cx="1944216" cy="131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4725144"/>
            <a:ext cx="200902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7" y="3284984"/>
            <a:ext cx="195358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5292080" y="2564904"/>
            <a:ext cx="1944216" cy="1728192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 на развитие тактильного восприятия.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Узнавание ребенком предметов на ощупь дает возможность правильно держать кисть, у ребенка активируются познавательные процессы, расширяется его активный словарь.</a:t>
            </a:r>
          </a:p>
          <a:p>
            <a:pPr>
              <a:buNone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8" indent="87313">
              <a:lnSpc>
                <a:spcPct val="90000"/>
              </a:lnSpc>
              <a:spcBef>
                <a:spcPts val="600"/>
              </a:spcBef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Ощупай и расскажи.               </a:t>
            </a:r>
          </a:p>
          <a:p>
            <a:pPr marL="1588" indent="87313">
              <a:lnSpc>
                <a:spcPct val="90000"/>
              </a:lnSpc>
              <a:spcBef>
                <a:spcPts val="600"/>
              </a:spcBef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Горячая – холодная.</a:t>
            </a:r>
          </a:p>
          <a:p>
            <a:pPr marL="1588" indent="87313">
              <a:lnSpc>
                <a:spcPct val="90000"/>
              </a:lnSpc>
              <a:spcBef>
                <a:spcPts val="600"/>
              </a:spcBef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Чудесный мешочек.</a:t>
            </a:r>
          </a:p>
          <a:p>
            <a:pPr marL="1588" indent="87313">
              <a:lnSpc>
                <a:spcPct val="90000"/>
              </a:lnSpc>
              <a:spcBef>
                <a:spcPts val="600"/>
              </a:spcBef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Найди такой же.</a:t>
            </a:r>
          </a:p>
          <a:p>
            <a:pPr marL="1588" indent="87313">
              <a:lnSpc>
                <a:spcPct val="90000"/>
              </a:lnSpc>
              <a:spcBef>
                <a:spcPts val="600"/>
              </a:spcBef>
              <a:buNone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3140968"/>
            <a:ext cx="4752528" cy="298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 с водой.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Игры с водой помогают снизить тонус и уменьшить напряжение пальцев и кистей рук, повысить их работоспособность, что создает основу для новых возможностей в формировании необходимых умений и навыков.</a:t>
            </a:r>
            <a:endParaRPr lang="ru-RU" dirty="0"/>
          </a:p>
        </p:txBody>
      </p:sp>
      <p:pic>
        <p:nvPicPr>
          <p:cNvPr id="1026" name="Picture 2" descr="C:\Users\Пользователь\Desktop\фотки\IMG_2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78406"/>
            <a:ext cx="3384376" cy="2578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фотки\IMG_2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93797"/>
            <a:ext cx="3312368" cy="2637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 с песком.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2484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дети трогают руками песчинки, у них развивается мелкая моторика рук, глазомер. Песок развивает творческие способности ребенка, вместе с этим дети учатся работать и добиваться цели.</a:t>
            </a:r>
          </a:p>
          <a:p>
            <a:pPr marL="1588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пеку, пеку</a:t>
            </a:r>
          </a:p>
          <a:p>
            <a:pPr marL="1588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Угадай на ощупь</a:t>
            </a:r>
          </a:p>
          <a:p>
            <a:pPr marL="1588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Норки для мышки</a:t>
            </a:r>
          </a:p>
          <a:p>
            <a:pPr marL="1588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Волшебные отпечатки</a:t>
            </a:r>
          </a:p>
          <a:p>
            <a:endParaRPr lang="ru-RU" dirty="0"/>
          </a:p>
        </p:txBody>
      </p:sp>
      <p:pic>
        <p:nvPicPr>
          <p:cNvPr id="6" name="Рисунок 5" descr="игры с песк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437112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budi.in/image/pretvorite-dvoriste-u-djecje-carstvo-43979-825x550-2013051413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37112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Фольклорные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пальчиковые игры.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1772816"/>
            <a:ext cx="7381328" cy="4813995"/>
          </a:xfrm>
        </p:spPr>
        <p:txBody>
          <a:bodyPr>
            <a:normAutofit fontScale="92500" lnSpcReduction="20000"/>
          </a:bodyPr>
          <a:lstStyle/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Пальчик. Игры помогают налаживать коммуникативные отношения на уровне соприкосновения, контакта глаза в глаза.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 имеют развивающее значение, т.к. дают ребенку возможность «прочувствовать» свои пальцы, ладони, локоть, плечо, сформировать форму тела.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Соединение. «Слово – палец» наилучшим образом способствует развитию не только мелкой моторики, но и речи.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Включение пальчиковых игр и упражнений в занятие вызывает у детей оживление, эмоциональный подъем и оказывает тонизирующее действие на функциональное состояние мозга и развитие речи.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244827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Рисование.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181545" y="1312168"/>
            <a:ext cx="5869160" cy="17567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Это занятие, любимое всеми детьми и очень полезное. Можно рисовать не только на бумаге, но и на снегу и песке, на асфальте. Полезно рисовать пальцами, ладонью, палочкой, делать отпечатки поролоном, ватными палочками.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5" y="692696"/>
            <a:ext cx="334888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Пользователь\Desktop\фотки\IMG_2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816424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фотки\IMG_2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672408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Пластилин дает уникальные возможности проводить интересные игры для общего развития ребенка. Работа с пластилином является подготовительной к работе с другими материалами.</a:t>
            </a:r>
          </a:p>
          <a:p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 с пластилином.</a:t>
            </a:r>
            <a:b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73016"/>
            <a:ext cx="4932040" cy="2313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Гнем и отщипываем</a:t>
            </a:r>
          </a:p>
          <a:p>
            <a:pPr marL="1588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Надавливаем и </a:t>
            </a:r>
          </a:p>
          <a:p>
            <a:pPr marL="1588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размазываем</a:t>
            </a:r>
          </a:p>
          <a:p>
            <a:pPr marL="1588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Скатываем шарики,</a:t>
            </a:r>
          </a:p>
          <a:p>
            <a:pPr marL="1588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раскатываем колбаски</a:t>
            </a:r>
          </a:p>
          <a:p>
            <a:pPr marL="1588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Готовим обед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07910"/>
            <a:ext cx="4553181" cy="2929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 с крупами.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00809"/>
            <a:ext cx="6408712" cy="4392488"/>
          </a:xfrm>
        </p:spPr>
        <p:txBody>
          <a:bodyPr>
            <a:normAutofit/>
          </a:bodyPr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Прячем ручки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Пересыпаем крупу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Покормим птичек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Разложи по тарелочкам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Вкусная кашка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Найди игрушку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 «Золушка»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Сухой бассейн из гороха и фасоли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6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8862"/>
          <a:stretch>
            <a:fillRect/>
          </a:stretch>
        </p:blipFill>
        <p:spPr bwMode="auto">
          <a:xfrm>
            <a:off x="4427984" y="1772816"/>
            <a:ext cx="4464496" cy="3096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 с прищепками.</a:t>
            </a:r>
            <a:r>
              <a:rPr lang="ru-RU" sz="5400" dirty="0" smtClean="0">
                <a:solidFill>
                  <a:srgbClr val="000000"/>
                </a:solidFill>
              </a:rPr>
              <a:t/>
            </a:r>
            <a:br>
              <a:rPr lang="ru-RU" sz="5400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525963"/>
          </a:xfrm>
        </p:spPr>
        <p:txBody>
          <a:bodyPr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 с прищепками рассчитаны на работу детских пальчиков. Развивая мелкую моторику, мы одновременно развиваем логическое мышление ребенка и его творческий потенциал.</a:t>
            </a:r>
          </a:p>
          <a:p>
            <a:pPr>
              <a:spcBef>
                <a:spcPts val="80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Иголки для ежика</a:t>
            </a:r>
          </a:p>
          <a:p>
            <a:pPr>
              <a:spcBef>
                <a:spcPts val="80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Солнышко</a:t>
            </a:r>
          </a:p>
          <a:p>
            <a:pPr>
              <a:spcBef>
                <a:spcPts val="80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Красивое дерево</a:t>
            </a:r>
            <a:endParaRPr lang="ru-RU" sz="2800" dirty="0"/>
          </a:p>
        </p:txBody>
      </p:sp>
      <p:pic>
        <p:nvPicPr>
          <p:cNvPr id="4" name="Picture 2" descr="http://cs1.livemaster.ru/foto/large/3403915787-materialy-dlya-tvorchestva-prischepki-derevyannye-plastikovye-n5492.jpg"/>
          <p:cNvPicPr>
            <a:picLocks noChangeAspect="1" noChangeArrowheads="1"/>
          </p:cNvPicPr>
          <p:nvPr/>
        </p:nvPicPr>
        <p:blipFill>
          <a:blip r:embed="rId2" cstate="print"/>
          <a:srcRect b="4167"/>
          <a:stretch>
            <a:fillRect/>
          </a:stretch>
        </p:blipFill>
        <p:spPr bwMode="auto">
          <a:xfrm>
            <a:off x="4211960" y="3429000"/>
            <a:ext cx="403244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Развитие речи младших дошкольников через координацию движений мелкой моторики рук с использованием различных предметов.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Использование ИКТ.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27" r="3670"/>
          <a:stretch>
            <a:fillRect/>
          </a:stretch>
        </p:blipFill>
        <p:spPr bwMode="auto">
          <a:xfrm>
            <a:off x="4741161" y="1484784"/>
            <a:ext cx="3863287" cy="4680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4" name="Picture 2" descr="C:\Users\Пользователь\Desktop\фотки\IMG_21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3846" y="2154768"/>
            <a:ext cx="4959160" cy="3456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 со счетными</a:t>
            </a:r>
            <a:b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палочками.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Нехитрые задания со счетными палочками помогут ребенку развить внимание, воображение, познакомится с геометрическими фигурами.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8"/>
            <a:ext cx="4435141" cy="280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Тематическое планирование работы с родителями.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5259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Консультация «Ум на кончиках пальцев»;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Приобретение материалов для развития мелкой моторики;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Совместное изготовление с детьми «дорожек»;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Фотовыставка «Гимнастика для пальчиков для девочек и мальчиков» (работа педагогов с детьми);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Консультация «Развитие мелкой моторики в продуктивных видах деятельности»;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Открытое мероприятие «Праздник веселого квадратика» с показом пальчиковой гимнастики;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Консультация «Пальчиковые игры»;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Родительское собрание «Развитие мелкой моторики». </a:t>
            </a:r>
            <a:endParaRPr lang="ru-RU" sz="6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Заключение.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525963"/>
          </a:xfrm>
        </p:spPr>
        <p:txBody>
          <a:bodyPr/>
          <a:lstStyle/>
          <a:p>
            <a:pPr marL="341313" indent="-341313" algn="ctr"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Развитие мелкой моторики позволяет детям раннего возраста: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научиться понимать многие явления окружающего мира,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лучше адаптироваться в практической жизни,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стать самостоятельным и уверенным в себе.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Результат на начало реализации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7950992"/>
              </p:ext>
            </p:extLst>
          </p:nvPr>
        </p:nvGraphicFramePr>
        <p:xfrm>
          <a:off x="611560" y="1124744"/>
          <a:ext cx="72008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Низкий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не выполняют с помощью воспитателя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Средний – выполняют при помощи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Высокий - выполняют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Промежуточный результат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05872571"/>
              </p:ext>
            </p:extLst>
          </p:nvPr>
        </p:nvGraphicFramePr>
        <p:xfrm>
          <a:off x="467544" y="1412776"/>
          <a:ext cx="806489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501317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Низкий –   не выполняют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помощью воспитателя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Средний – выполняют при помощи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Высокий - выполняют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08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86409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пособствовать формированию  познавательной активности и творческое                           воображения детей через развитие мелкой моторики;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одействовать развитию  зрительного и слухового восприятия;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развивать  психические процессы: память, внимание, мышление, воображение;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обогащать активный словарь;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развивать связную, грамматически правильную диалогическую и монологическую речь;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воспитывать  усидчивость, умение доводить начатое дело до конца.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современном этапе модернизации дошкольного образования особое внимание уделяется обеспечению качества образования в дошкольном возрасте, что вызывает необходимость поиска новых способов и средств совершенствования речи как важного условия нормального личностного и социального развития ребенка-дошкольника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249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Нормальное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речи ребенка теснейшим образом связано с развитием движений пальцев рук. Это прежде всего определяется расположением в головном мозге моторной речевой зоны, практически являющейся частью двигательной области . Известно, что около трети все площади двигательной проекции в коре головного мозга занимает проекция кисти руки. Поэтому тренировка тонких движений пальцев рук оказывает большое влияние на развитие активной речи ребенка.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Вызвать интерес к заданиям, способствующим развитию мелкой моторики, стимулирующим речевое развитие ребёнка. Познакомить детей с разнообразными пальчиковыми играми, способствовать подготовке руки ребёнка к письму.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Условия реализации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32037"/>
            <a:ext cx="8496944" cy="4525963"/>
          </a:xfrm>
        </p:spPr>
        <p:txBody>
          <a:bodyPr>
            <a:normAutofit/>
          </a:bodyPr>
          <a:lstStyle/>
          <a:p>
            <a:pPr marL="502920" indent="-45720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развивающей предметно -  пространственной среды, стимулирующей творческую активность детей.</a:t>
            </a:r>
          </a:p>
          <a:p>
            <a:pPr marL="502920" indent="-45720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комфортного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педагогического климата в работе с детьми.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уровня развития  детей дошкольного возраста.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развивающей предметно – пространственной среды.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тематического планирования работы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71296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Совершенствование мелкой моторики – это совершенствование речи.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Мелкая моторика – это согласованные движения пальцев рук, умение ребенка «пользоваться» этими движениями. Ребенок со скованными движениями неумелых пальцев отстает в психомоторном развитии, у него возникают проблемы с речью.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Больше всего на свете ребенок хочет двигаться, для него движения – есть способ познания мира. Значит, чем точнее и четче будут движения ребенка, тем глубже и осмысленнее станет его знакомство с миром.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Конечно, развитие мелкой моторики - не единственный фактор, способствующий развитию речи. Если у ребёнка будет прекрасна, развита моторика, но с ним не будут разговаривать, то и речь ребёнка будет не достаточно развита. То есть необходимо развивать речь ребёнка в комплексе много и активно общаться с ним в быту, вызывая его на разговор, стимулируя вопросами, просьбами. Необходимо читать ребёнку, рассказывать обо всём, что его окружает, показывать картинки, которые дети с удовольствием рассматривают. И плюс к этому, развивать мелкую моторику.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этап(основной)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44824"/>
            <a:ext cx="8712968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процессе обучения используются методы: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пальчиковая гимнастика с использованием стихов, песенок,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и народных сказок;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массаж с растиранием пальчиков 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массажёрами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для рук;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народные игры с ладошками;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игры с природным материалом;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игры с предметами домашнего обихода;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игры с песком и водой;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пальчиковый театр;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дидактические игры;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занятия продуктивной деятельностью (рисовании, лепка, аппликация).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977</Words>
  <Application>Microsoft Office PowerPoint</Application>
  <PresentationFormat>Экран (4:3)</PresentationFormat>
  <Paragraphs>122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Проект   Развитие мелкой моторики как средство развития речи.</vt:lpstr>
      <vt:lpstr>Слайд 2</vt:lpstr>
      <vt:lpstr>Слайд 3</vt:lpstr>
      <vt:lpstr>Слайд 4</vt:lpstr>
      <vt:lpstr>Слайд 5</vt:lpstr>
      <vt:lpstr>Условия реализации проекта</vt:lpstr>
      <vt:lpstr>I Этап</vt:lpstr>
      <vt:lpstr>Слайд 8</vt:lpstr>
      <vt:lpstr>II этап(основной) Содержание</vt:lpstr>
      <vt:lpstr>Слайд 10</vt:lpstr>
      <vt:lpstr>Слайд 11</vt:lpstr>
      <vt:lpstr>Игры на развитие тактильного восприятия.</vt:lpstr>
      <vt:lpstr>Игры с водой.</vt:lpstr>
      <vt:lpstr>Игры с песком.</vt:lpstr>
      <vt:lpstr>Фольклорные  пальчиковые игры.</vt:lpstr>
      <vt:lpstr>Рисование.</vt:lpstr>
      <vt:lpstr>Игры с пластилином. </vt:lpstr>
      <vt:lpstr>Игры с крупами.</vt:lpstr>
      <vt:lpstr>Игры с прищепками. </vt:lpstr>
      <vt:lpstr>Использование ИКТ.</vt:lpstr>
      <vt:lpstr>Игры со счетными  палочками.</vt:lpstr>
      <vt:lpstr>Тематическое планирование работы с родителями.</vt:lpstr>
      <vt:lpstr>Заключение.</vt:lpstr>
      <vt:lpstr>Результат на начало реализации проекта</vt:lpstr>
      <vt:lpstr>Промежуточный 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User</cp:lastModifiedBy>
  <cp:revision>20</cp:revision>
  <dcterms:created xsi:type="dcterms:W3CDTF">2013-01-28T19:28:30Z</dcterms:created>
  <dcterms:modified xsi:type="dcterms:W3CDTF">2015-08-23T14:30:31Z</dcterms:modified>
</cp:coreProperties>
</file>