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79" r:id="rId16"/>
    <p:sldId id="267" r:id="rId17"/>
    <p:sldId id="268" r:id="rId18"/>
    <p:sldId id="270" r:id="rId19"/>
    <p:sldId id="272" r:id="rId20"/>
    <p:sldId id="274" r:id="rId21"/>
    <p:sldId id="273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142852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278605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1537" y="500042"/>
            <a:ext cx="700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Детский сад «Аленушка» с.Повалиха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5316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Путешествие по русским народным сказкам</a:t>
            </a: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92919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Batang" pitchFamily="18" charset="-127"/>
                <a:ea typeface="Batang" pitchFamily="18" charset="-127"/>
              </a:rPr>
              <a:t>Выполнили воспитатели: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Аляева Марина Вячеславовна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9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Варил, варил солдат, помешивал, потом попробовал. Глядит старуха, оторваться не может.</a:t>
            </a:r>
          </a:p>
          <a:p>
            <a:pPr>
              <a:buNone/>
            </a:pPr>
            <a:r>
              <a:rPr lang="ru-RU" sz="2000" dirty="0" smtClean="0"/>
              <a:t>    - Ох, и каша хороша! – хвалит солдат. – Как бы сюда да чуточку масла – было бы и вовсе объедение.</a:t>
            </a:r>
          </a:p>
          <a:p>
            <a:pPr>
              <a:buNone/>
            </a:pPr>
            <a:r>
              <a:rPr lang="ru-RU" sz="2000" dirty="0" smtClean="0"/>
              <a:t>    Нашлось у старухи и масло. Сдобрили кашу.</a:t>
            </a:r>
          </a:p>
          <a:p>
            <a:pPr>
              <a:buNone/>
            </a:pPr>
            <a:r>
              <a:rPr lang="ru-RU" sz="2000" dirty="0" smtClean="0"/>
              <a:t>    - Бери ложку, хозяюшка. Стал </a:t>
            </a:r>
            <a:r>
              <a:rPr lang="ru-RU" sz="1800" dirty="0" smtClean="0"/>
              <a:t>кашу есть да похваливать.</a:t>
            </a:r>
            <a:endParaRPr lang="ru-RU" sz="1800" dirty="0"/>
          </a:p>
        </p:txBody>
      </p:sp>
      <p:pic>
        <p:nvPicPr>
          <p:cNvPr id="18434" name="Picture 2" descr="http://s05.radikal.ru/i178/1005/8d/bf2e27e3d7b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2786058"/>
            <a:ext cx="4786347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3429024" cy="5572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- Какое там, - отвечал Мороз-Красный нос. – Не я с ним, а он со мной справился. Хотел я его ещё по дороге заморозить, а он лошадь жалеет, бегом за санями бежит. Как его на бегу заморозить? Ну, думаю, доберёмся до места – тут я тебя и прихвачу! А как добрались до места, ещё хуже стало. Он дерево рубит, топором машет – только щепки в меня летят. А ему всё жарче да жарче от работы становится, будто меня и на свете нет. Скинул шапку да рукавицы и на снег бросил.</a:t>
            </a:r>
            <a:endParaRPr lang="ru-RU" sz="2200" dirty="0"/>
          </a:p>
        </p:txBody>
      </p:sp>
      <p:pic>
        <p:nvPicPr>
          <p:cNvPr id="24578" name="Picture 2" descr="http://www.vyatmama.ru/skazki/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1357298"/>
            <a:ext cx="457203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3286148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- </a:t>
            </a:r>
            <a:r>
              <a:rPr lang="ru-RU" sz="2000" b="1" dirty="0" smtClean="0"/>
              <a:t>Нет, </a:t>
            </a:r>
            <a:r>
              <a:rPr lang="ru-RU" sz="2000" b="1" dirty="0" err="1" smtClean="0"/>
              <a:t>тетеревочек</a:t>
            </a:r>
            <a:r>
              <a:rPr lang="ru-RU" sz="2000" b="1" dirty="0" smtClean="0"/>
              <a:t>, мой дружочек, нынче указ объявлен, чтобы по всей земле мир был. Нынче звери друг друга не трогают.</a:t>
            </a:r>
          </a:p>
          <a:p>
            <a:pPr>
              <a:buNone/>
            </a:pPr>
            <a:r>
              <a:rPr lang="ru-RU" sz="2000" b="1" dirty="0" smtClean="0"/>
              <a:t>    - Вот это хорошо, - сказал тетерев. – А то вот собаки бегут. Кабы по-старому, тебе бы уходить надо, а теперь тебе бояться нечего.</a:t>
            </a:r>
            <a:endParaRPr lang="ru-RU" sz="2000" b="1" dirty="0"/>
          </a:p>
        </p:txBody>
      </p:sp>
      <p:pic>
        <p:nvPicPr>
          <p:cNvPr id="23556" name="Picture 4" descr="http://www.logvanov.r52.ru/data/zivotnie/102_1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1071546"/>
            <a:ext cx="457203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3357586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На другой день приходит лиса к журавлю, а он приготовил окрошку, наложил в кувшин с узким горлышком, поставил на стол и говорит:</a:t>
            </a:r>
          </a:p>
          <a:p>
            <a:pPr>
              <a:buNone/>
            </a:pPr>
            <a:r>
              <a:rPr lang="ru-RU" b="1" dirty="0" smtClean="0"/>
              <a:t>    - Кушай, кумушка! Право, больше нечем потчевать.</a:t>
            </a:r>
          </a:p>
          <a:p>
            <a:pPr>
              <a:buNone/>
            </a:pPr>
            <a:r>
              <a:rPr lang="ru-RU" b="1" dirty="0" smtClean="0"/>
              <a:t>    Лиса начала вертеться вокруг кувшина. И так зайдёт, и этак, и лизнёт его, и понюхает-то – никак достать не может: не лезет голова в кувшин.</a:t>
            </a:r>
            <a:endParaRPr lang="ru-RU" b="1" dirty="0"/>
          </a:p>
        </p:txBody>
      </p:sp>
      <p:pic>
        <p:nvPicPr>
          <p:cNvPr id="22530" name="Picture 2" descr="http://st.free-lance.ru/users/romashka/upload/fileqt8N0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928670"/>
            <a:ext cx="450059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сказки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сказки\i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08392" cy="57545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казка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4135088" cy="58366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казка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774781" cy="54125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казка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65961" cy="57677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сказка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07465" cy="56885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сказки\putesh-po-skaz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6389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казка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46149" cy="55696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сказки\skazka_1slaj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80960" cy="576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сказки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63637" cy="58159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сказки\slide_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сказки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7786742" cy="6215106"/>
          </a:xfrm>
          <a:prstGeom prst="rect">
            <a:avLst/>
          </a:prstGeom>
          <a:noFill/>
        </p:spPr>
      </p:pic>
      <p:pic>
        <p:nvPicPr>
          <p:cNvPr id="4100" name="Picture 4" descr="http://img-fotki.yandex.ru/get/5603/valenta-mog.74/0_63c45_e4e28ceb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429520" y="285728"/>
            <a:ext cx="1500198" cy="2095851"/>
          </a:xfrm>
          <a:prstGeom prst="rect">
            <a:avLst/>
          </a:prstGeom>
          <a:noFill/>
        </p:spPr>
      </p:pic>
      <p:pic>
        <p:nvPicPr>
          <p:cNvPr id="4098" name="Picture 2" descr="http://metodisty.ru/modules/boonex/photos/data/files/7142_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15272" y="4143380"/>
            <a:ext cx="1214414" cy="2482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сказки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26953" cy="57135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4467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 русские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народные  сказки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http://img-fotki.yandex.ru/get/5212/28257045.57b/0_6d276_478c2e8f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2786058"/>
            <a:ext cx="2906695" cy="37174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2857520" cy="56436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Жили мужик да баба. У них была дочка да сынок маленький.</a:t>
            </a:r>
          </a:p>
          <a:p>
            <a:pPr>
              <a:buNone/>
            </a:pPr>
            <a:r>
              <a:rPr lang="ru-RU" sz="2000" b="1" dirty="0" smtClean="0"/>
              <a:t>    - Доченька, - говорила мать, - мы пойдём на работу, береги братца. Не ходи со двора, будь умницей – мы купим тебе платочек.</a:t>
            </a:r>
          </a:p>
          <a:p>
            <a:pPr>
              <a:buNone/>
            </a:pPr>
            <a:r>
              <a:rPr lang="ru-RU" sz="2000" b="1" dirty="0" smtClean="0"/>
              <a:t>    Отец с матерью ушли, а дочка позабыла, что ей наказывали: посадила братца на травке под окошко, сама побежала на улицу, заигралась</a:t>
            </a:r>
            <a:r>
              <a:rPr lang="ru-RU" sz="2400" b="1" dirty="0" smtClean="0"/>
              <a:t>, </a:t>
            </a:r>
            <a:r>
              <a:rPr lang="ru-RU" sz="2000" b="1" dirty="0" smtClean="0"/>
              <a:t>загулялась.</a:t>
            </a:r>
            <a:endParaRPr lang="ru-RU" sz="2000" b="1" dirty="0"/>
          </a:p>
        </p:txBody>
      </p:sp>
      <p:pic>
        <p:nvPicPr>
          <p:cNvPr id="2050" name="Picture 2" descr="http://www.tek-vent.ru/assets/images/articles/8-%D0%B5%D1%81%D0%BB%D0%B8%20%D1%81%D0%B4%D0%B5%D0%BB%D0%B0%D1%82%D1%8C%20%D0%BF%D0%BE%D0%BC%D0%B5%D0%BD%D1%8C%D1%88%D0%B5,%20%D1%82%D0%BE%20%D1%87%D0%B5%D1%82%D0%BA%D0%BE%20%D0%B1%D1%83%D0%B4%D0%B5%D1%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1214422"/>
            <a:ext cx="5214974" cy="43577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Кузнец, кузнец, дай скорее хозяину хорошую косу. Хозяин даст коровушке травы, коровушка даст молока, хозяюшка даст мне маслица, я смажу петушку горлышко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482" name="Picture 2" descr="http://kazkar.at.ua/kart/p000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285992"/>
            <a:ext cx="5500726" cy="40005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llelukoe.ru/images/stories/russian/u_straha_glaza_veliki/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1142984"/>
            <a:ext cx="5000660" cy="42148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3357586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              Испугались они, вёдра побросали и домой побежали. Бабушка на лавку упала, внучка за бабку спряталась, курочка на печку взлетела, а мышка под печку схоронилась.</a:t>
            </a:r>
          </a:p>
          <a:p>
            <a:pPr>
              <a:buNone/>
            </a:pPr>
            <a:r>
              <a:rPr lang="ru-RU" sz="2000" dirty="0" smtClean="0"/>
              <a:t>    Бабка охает: </a:t>
            </a:r>
          </a:p>
          <a:p>
            <a:pPr>
              <a:buNone/>
            </a:pPr>
            <a:r>
              <a:rPr lang="ru-RU" sz="2000" dirty="0" smtClean="0"/>
              <a:t>    - Ох! </a:t>
            </a:r>
            <a:r>
              <a:rPr lang="ru-RU" sz="2000" dirty="0" err="1" smtClean="0"/>
              <a:t>Медведище</a:t>
            </a:r>
            <a:r>
              <a:rPr lang="ru-RU" sz="2000" dirty="0" smtClean="0"/>
              <a:t> меня чуть не задавил!</a:t>
            </a:r>
          </a:p>
          <a:p>
            <a:pPr>
              <a:buNone/>
            </a:pPr>
            <a:r>
              <a:rPr lang="ru-RU" sz="2000" dirty="0" smtClean="0"/>
              <a:t>    Внучка плачет:</a:t>
            </a:r>
          </a:p>
          <a:p>
            <a:pPr>
              <a:buNone/>
            </a:pPr>
            <a:r>
              <a:rPr lang="ru-RU" sz="2000" dirty="0" smtClean="0"/>
              <a:t>    - Бабушка, волк-то какой страшный на меня наскочил!</a:t>
            </a:r>
          </a:p>
          <a:p>
            <a:pPr>
              <a:buNone/>
            </a:pPr>
            <a:r>
              <a:rPr lang="ru-RU" sz="2000" dirty="0" smtClean="0"/>
              <a:t>    Курочка на печке кудахчет:</a:t>
            </a:r>
          </a:p>
          <a:p>
            <a:pPr>
              <a:buNone/>
            </a:pPr>
            <a:r>
              <a:rPr lang="ru-RU" sz="2000" dirty="0" smtClean="0"/>
              <a:t>    - </a:t>
            </a:r>
            <a:r>
              <a:rPr lang="ru-RU" sz="2000" dirty="0" err="1" smtClean="0"/>
              <a:t>Ко-ко-ко</a:t>
            </a:r>
            <a:r>
              <a:rPr lang="ru-RU" sz="2000" dirty="0" smtClean="0"/>
              <a:t>! Лиса ведь ко мне подкралась, чуть не сцапала!</a:t>
            </a:r>
          </a:p>
          <a:p>
            <a:pPr>
              <a:buNone/>
            </a:pPr>
            <a:r>
              <a:rPr lang="ru-RU" sz="2000" dirty="0" smtClean="0"/>
              <a:t>    А мышка из-под печи пищит:</a:t>
            </a:r>
          </a:p>
          <a:p>
            <a:pPr>
              <a:buNone/>
            </a:pPr>
            <a:r>
              <a:rPr lang="ru-RU" sz="2000" dirty="0" smtClean="0"/>
              <a:t>    - Котище-то какой усатый! Вот я страху натерпелась!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536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Matey</dc:creator>
  <cp:lastModifiedBy>1</cp:lastModifiedBy>
  <cp:revision>24</cp:revision>
  <dcterms:created xsi:type="dcterms:W3CDTF">2012-08-31T16:54:34Z</dcterms:created>
  <dcterms:modified xsi:type="dcterms:W3CDTF">2017-12-13T01:21:20Z</dcterms:modified>
</cp:coreProperties>
</file>