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2" autoAdjust="0"/>
    <p:restoredTop sz="90604" autoAdjust="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neyes.ru/img/picture/Nov/22/e3815b0db5cd082b462c48dba2ed03ab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971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72528" cy="2428868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учреждение-</a:t>
            </a:r>
            <a:br>
              <a:rPr lang="ru-RU" sz="3600" b="1" u="sng" dirty="0" smtClean="0">
                <a:solidFill>
                  <a:schemeClr val="bg1"/>
                </a:solidFill>
              </a:rPr>
            </a:br>
            <a:r>
              <a:rPr lang="ru-RU" sz="3600" b="1" u="sng" dirty="0" smtClean="0">
                <a:solidFill>
                  <a:schemeClr val="bg1"/>
                </a:solidFill>
              </a:rPr>
              <a:t>д/с «Алёнушка» С.Повалиха</a:t>
            </a:r>
            <a:endParaRPr lang="ru-RU" sz="36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57694"/>
            <a:ext cx="8858280" cy="25003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Занятие по развитию речи в средней группе  «Волшебница – зима».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Выполнили воспитатели первой категории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Головченко Елена Борисовна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7146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Февраль -</a:t>
            </a:r>
            <a:r>
              <a:rPr lang="ru-RU" sz="3200" dirty="0" smtClean="0"/>
              <a:t> самый снежный месяц зимы.</a:t>
            </a:r>
            <a:br>
              <a:rPr lang="ru-RU" sz="3200" dirty="0" smtClean="0"/>
            </a:br>
            <a:r>
              <a:rPr lang="ru-RU" sz="3200" dirty="0" smtClean="0"/>
              <a:t>В народе его называют – лютый, перезимок, вьюги да метели под февраль полетели; бегут по снегу, а следу нету.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85261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Буря мглою небо кроет,</a:t>
            </a:r>
          </a:p>
          <a:p>
            <a:pPr algn="ctr"/>
            <a:r>
              <a:rPr lang="ru-RU" dirty="0" smtClean="0"/>
              <a:t>Вихри снежные крутя;</a:t>
            </a:r>
          </a:p>
          <a:p>
            <a:pPr algn="ctr"/>
            <a:r>
              <a:rPr lang="ru-RU" dirty="0" smtClean="0"/>
              <a:t>То, как зверь, она завоет,</a:t>
            </a:r>
          </a:p>
          <a:p>
            <a:pPr algn="ctr"/>
            <a:r>
              <a:rPr lang="ru-RU" dirty="0" smtClean="0"/>
              <a:t>То заплачет как дитя…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презинтации\зима\post_full_a546fd1869d0dcde8ceffc56094780e5fc1fe6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Загадки: </a:t>
            </a:r>
            <a:br>
              <a:rPr lang="ru-RU" sz="3200" dirty="0" smtClean="0"/>
            </a:br>
            <a:r>
              <a:rPr lang="ru-RU" sz="3200" dirty="0" smtClean="0"/>
              <a:t>1. Зимой лежит, весной в речку побежит .(снег)</a:t>
            </a:r>
            <a:br>
              <a:rPr lang="ru-RU" sz="3200" dirty="0" smtClean="0"/>
            </a:br>
            <a:r>
              <a:rPr lang="ru-RU" sz="3200" dirty="0" smtClean="0"/>
              <a:t>2.Без рук, без ног, рисовать умеет. (мороз).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презинтации\зима\winter_snow_trees_frost-3840x2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9715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зимний лес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\Desktop\презинтации\зима\1301341247_nochnaja-me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зимний лес\i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000372"/>
            <a:ext cx="7429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презинтации\зима\38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17248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Поёт зима – Аукает, мохнатый лес баюкает </a:t>
            </a:r>
            <a:br>
              <a:rPr lang="ru-RU" sz="3200" dirty="0" smtClean="0"/>
            </a:br>
            <a:r>
              <a:rPr lang="ru-RU" sz="3200" dirty="0" smtClean="0"/>
              <a:t>Стозвоном сосняка</a:t>
            </a:r>
            <a:br>
              <a:rPr lang="ru-RU" sz="3200" dirty="0" smtClean="0"/>
            </a:br>
            <a:r>
              <a:rPr lang="ru-RU" sz="3200" dirty="0" smtClean="0"/>
              <a:t>   кругом стоской глубокою плывут в страну далёкую седые облака.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1335103844_4e28cdf337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286545" cy="3982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зимний лес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презинтации\зима\408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14313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Декабрь первый месяц зимы, последний месяц года.</a:t>
            </a:r>
            <a:br>
              <a:rPr lang="ru-RU" sz="3200" dirty="0" smtClean="0"/>
            </a:br>
            <a:r>
              <a:rPr lang="ru-RU" sz="3200" dirty="0" smtClean="0"/>
              <a:t>В народе его именуют хмурнем или студнем.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Загадки: </a:t>
            </a:r>
          </a:p>
          <a:p>
            <a:pPr algn="ctr"/>
            <a:r>
              <a:rPr lang="ru-RU" sz="4000" dirty="0" smtClean="0"/>
              <a:t>1.Не зверь, а воет. (ветер)</a:t>
            </a:r>
          </a:p>
          <a:p>
            <a:pPr algn="ctr"/>
            <a:r>
              <a:rPr lang="ru-RU" sz="4000" dirty="0" smtClean="0"/>
              <a:t>2.Кручу, урчу, знать не чего не хочу. (вьюга).</a:t>
            </a:r>
          </a:p>
          <a:p>
            <a:pPr algn="ctr"/>
            <a:r>
              <a:rPr lang="ru-RU" sz="4000" dirty="0" smtClean="0"/>
              <a:t>3. Я как песчинка мал, а землю покрываю. (Снег)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Под голубыми небесами</a:t>
            </a:r>
            <a:br>
              <a:rPr lang="ru-RU" sz="3200" dirty="0" smtClean="0"/>
            </a:br>
            <a:r>
              <a:rPr lang="ru-RU" sz="3200" dirty="0" smtClean="0"/>
              <a:t> Великолепными коврами, </a:t>
            </a:r>
            <a:br>
              <a:rPr lang="ru-RU" sz="3200" dirty="0" smtClean="0"/>
            </a:br>
            <a:r>
              <a:rPr lang="ru-RU" sz="3200" dirty="0" smtClean="0"/>
              <a:t>Блестя на солнце снег лежит…</a:t>
            </a:r>
            <a:endParaRPr lang="ru-RU" sz="3200" dirty="0"/>
          </a:p>
        </p:txBody>
      </p:sp>
      <p:pic>
        <p:nvPicPr>
          <p:cNvPr id="2050" name="Picture 2" descr="C:\Users\1\Desktop\зимний лес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429420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558086" cy="164307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Январь –начало года, перелом зимы.</a:t>
            </a:r>
            <a:br>
              <a:rPr lang="ru-RU" sz="3200" dirty="0" smtClean="0"/>
            </a:br>
            <a:r>
              <a:rPr lang="ru-RU" sz="3200" dirty="0" smtClean="0"/>
              <a:t>Этот месяц известен своими морозами и снегопадами.</a:t>
            </a:r>
            <a:endParaRPr lang="ru-RU" sz="3200" dirty="0"/>
          </a:p>
        </p:txBody>
      </p:sp>
      <p:pic>
        <p:nvPicPr>
          <p:cNvPr id="3074" name="Picture 2" descr="C:\Users\1\Desktop\зимний лес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929322" cy="4024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5007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про зиму: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Закружила, за вертела,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Шубу снежную надела.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Заковала реки в лёд,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Встать на лыжи нас зовёт.(зима)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Все его зимой боятся –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Больно может он кусаться.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Прячет уши, щёки, нос,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Ведь на улице .. (мороз)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130</Words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Муниципальное бюджетное дошкольное образовательное учреждение- д/с «Алёнушка» С.Повалиха</vt:lpstr>
      <vt:lpstr>Слайд 2</vt:lpstr>
      <vt:lpstr>Поёт зима – Аукает, мохнатый лес баюкает  Стозвоном сосняка    кругом стоской глубокою плывут в страну далёкую седые облака. </vt:lpstr>
      <vt:lpstr>Слайд 4</vt:lpstr>
      <vt:lpstr>Слайд 5</vt:lpstr>
      <vt:lpstr>Декабрь первый месяц зимы, последний месяц года. В народе его именуют хмурнем или студнем. </vt:lpstr>
      <vt:lpstr>Под голубыми небесами  Великолепными коврами,  Блестя на солнце снег лежит…</vt:lpstr>
      <vt:lpstr>Январь –начало года, перелом зимы. Этот месяц известен своими морозами и снегопадами.</vt:lpstr>
      <vt:lpstr>Загадки про зиму:  1. Закружила, за вертела,  Шубу снежную надела. Заковала реки в лёд,  Встать на лыжи нас зовёт.(зима)  2. Все его зимой боятся –  Больно может он кусаться. Прячет уши, щёки, нос, Ведь на улице .. (мороз)  </vt:lpstr>
      <vt:lpstr>Февраль - самый снежный месяц зимы. В народе его называют – лютый, перезимок, вьюги да метели под февраль полетели; бегут по снегу, а следу нету.  </vt:lpstr>
      <vt:lpstr>Слайд 11</vt:lpstr>
      <vt:lpstr>Загадки:  1. Зимой лежит, весной в речку побежит .(снег) 2.Без рук, без ног, рисовать умеет. (мороз).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Людмила</cp:lastModifiedBy>
  <cp:revision>14</cp:revision>
  <dcterms:created xsi:type="dcterms:W3CDTF">2016-09-05T18:11:31Z</dcterms:created>
  <dcterms:modified xsi:type="dcterms:W3CDTF">2017-11-23T03:26:02Z</dcterms:modified>
</cp:coreProperties>
</file>