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260" y="3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66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50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035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12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234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30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847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92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70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2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A9B27-594A-47DC-A640-1BD48D620302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26024-5128-4B09-8244-79392F3FD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89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969500" y="6464300"/>
            <a:ext cx="2143842" cy="3937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28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ww.maam.ru/upload/blogs/detsad-358845-148802798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756900" y="6527800"/>
            <a:ext cx="1435100" cy="330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13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www.maam.ru/upload/blogs/detsad-358845-14880280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79100" y="6324600"/>
            <a:ext cx="16129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94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www.maam.ru/upload/blogs/detsad-358845-14880317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464800" y="6375400"/>
            <a:ext cx="1727200" cy="482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176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www.maam.ru/upload/blogs/detsad-358845-14880282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617200" y="6502400"/>
            <a:ext cx="1574800" cy="3556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98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1</cp:revision>
  <dcterms:created xsi:type="dcterms:W3CDTF">2025-01-11T14:38:33Z</dcterms:created>
  <dcterms:modified xsi:type="dcterms:W3CDTF">2025-01-11T14:44:13Z</dcterms:modified>
</cp:coreProperties>
</file>