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61" r:id="rId10"/>
    <p:sldId id="271" r:id="rId11"/>
    <p:sldId id="272" r:id="rId12"/>
    <p:sldId id="263" r:id="rId13"/>
    <p:sldId id="262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2DA1E27-F459-4853-B13F-ACCA99C36028}">
          <p14:sldIdLst>
            <p14:sldId id="256"/>
            <p14:sldId id="257"/>
            <p14:sldId id="258"/>
            <p14:sldId id="259"/>
            <p14:sldId id="260"/>
            <p14:sldId id="268"/>
            <p14:sldId id="269"/>
            <p14:sldId id="270"/>
            <p14:sldId id="261"/>
            <p14:sldId id="271"/>
            <p14:sldId id="272"/>
            <p14:sldId id="263"/>
            <p14:sldId id="262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55" autoAdjust="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04664"/>
            <a:ext cx="61722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/>
              <a:t>Муниципальное автономное дошкольное образовательное учреждение «Детский сад №36 общеразвивающего вида</a:t>
            </a:r>
            <a:r>
              <a:rPr lang="ru-RU" sz="1400" dirty="0" smtClean="0"/>
              <a:t>» </a:t>
            </a:r>
            <a:br>
              <a:rPr lang="ru-RU" sz="1400" dirty="0" smtClean="0"/>
            </a:br>
            <a:r>
              <a:rPr lang="ru-RU" sz="1400" dirty="0" smtClean="0"/>
              <a:t>г. Печора </a:t>
            </a:r>
            <a:r>
              <a:rPr lang="ru-RU" sz="1400" dirty="0"/>
              <a:t>Р</a:t>
            </a:r>
            <a:r>
              <a:rPr lang="ru-RU" sz="1400" dirty="0" smtClean="0"/>
              <a:t>еспублика Коми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700808"/>
            <a:ext cx="6172200" cy="15121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Внедрение технологии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«Школа диалога с препятствиями»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Мастер-класс </a:t>
            </a:r>
            <a:r>
              <a:rPr lang="ru-RU" dirty="0" smtClean="0">
                <a:solidFill>
                  <a:schemeClr val="tx1"/>
                </a:solidFill>
              </a:rPr>
              <a:t>для педагогов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«Активные формы взаимодействия </a:t>
            </a:r>
            <a:r>
              <a:rPr lang="ru-RU" dirty="0" smtClean="0">
                <a:solidFill>
                  <a:schemeClr val="tx1"/>
                </a:solidFill>
              </a:rPr>
              <a:t>с детьми и их родителями в </a:t>
            </a:r>
            <a:r>
              <a:rPr lang="ru-RU" dirty="0">
                <a:solidFill>
                  <a:schemeClr val="tx1"/>
                </a:solidFill>
              </a:rPr>
              <a:t>рамках </a:t>
            </a:r>
            <a:r>
              <a:rPr lang="ru-RU" dirty="0" smtClean="0">
                <a:solidFill>
                  <a:schemeClr val="tx1"/>
                </a:solidFill>
              </a:rPr>
              <a:t>спортивных встреч»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915816" y="3645024"/>
            <a:ext cx="6172200" cy="1371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 инструктор по физической культуре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МАДОУ «Детский сад №36»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Гридина Е.В.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2024 год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208912" cy="6357320"/>
          </a:xfrm>
        </p:spPr>
        <p:txBody>
          <a:bodyPr/>
          <a:lstStyle/>
          <a:p>
            <a:pPr marL="0" lvl="0" indent="0">
              <a:buClr>
                <a:srgbClr val="FE8637"/>
              </a:buClr>
              <a:buNone/>
            </a:pPr>
            <a:r>
              <a:rPr lang="ru-RU" dirty="0">
                <a:solidFill>
                  <a:prstClr val="black"/>
                </a:solidFill>
              </a:rPr>
              <a:t>Салки мягкими палками (командами, парами, семьями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</a:p>
          <a:p>
            <a:pPr marL="0" lvl="0" indent="0">
              <a:buClr>
                <a:srgbClr val="FE8637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FE8637"/>
              </a:buClr>
            </a:pPr>
            <a:r>
              <a:rPr lang="ru-RU" dirty="0">
                <a:solidFill>
                  <a:prstClr val="black"/>
                </a:solidFill>
              </a:rPr>
              <a:t>«</a:t>
            </a:r>
            <a:r>
              <a:rPr lang="ru-RU" dirty="0" err="1">
                <a:solidFill>
                  <a:prstClr val="black"/>
                </a:solidFill>
              </a:rPr>
              <a:t>Пролезалки</a:t>
            </a:r>
            <a:r>
              <a:rPr lang="ru-RU" dirty="0">
                <a:solidFill>
                  <a:prstClr val="black"/>
                </a:solidFill>
              </a:rPr>
              <a:t>» (тоннели, под палками)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60" y="701770"/>
            <a:ext cx="4860032" cy="2736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60" y="701770"/>
            <a:ext cx="5004048" cy="2817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04625"/>
            <a:ext cx="4716391" cy="2655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42" y="3988472"/>
            <a:ext cx="4668228" cy="2628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67652"/>
            <a:ext cx="4821935" cy="27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1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352928" cy="6285312"/>
          </a:xfrm>
        </p:spPr>
        <p:txBody>
          <a:bodyPr/>
          <a:lstStyle/>
          <a:p>
            <a:r>
              <a:rPr lang="ru-RU" dirty="0" smtClean="0"/>
              <a:t>Выход из зала – </a:t>
            </a:r>
            <a:r>
              <a:rPr lang="ru-RU" dirty="0"/>
              <a:t>«родительский лабиринт», «шлагбаум», «допрыгни» и т.д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7769513" cy="4374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0509"/>
            <a:ext cx="8218047" cy="4626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520" y="1244628"/>
            <a:ext cx="8153215" cy="45902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519" y="1244628"/>
            <a:ext cx="8153215" cy="459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Примеры игровых блоков с пояснением задач и их усложнением представлены в </a:t>
            </a:r>
            <a:r>
              <a:rPr lang="ru-RU" b="1" dirty="0" smtClean="0"/>
              <a:t>технологии </a:t>
            </a:r>
            <a:br>
              <a:rPr lang="ru-RU" b="1" dirty="0" smtClean="0"/>
            </a:br>
            <a:r>
              <a:rPr lang="ru-RU" b="1" dirty="0" smtClean="0"/>
              <a:t>«школа диалога с препятствиями»</a:t>
            </a:r>
            <a:endParaRPr lang="ru-RU" b="1" dirty="0"/>
          </a:p>
        </p:txBody>
      </p:sp>
      <p:pic>
        <p:nvPicPr>
          <p:cNvPr id="2050" name="Picture 2" descr="C:\Users\ASUS\Desktop\gR6kFUJ5DM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4902">
            <a:off x="2261166" y="2248011"/>
            <a:ext cx="2975260" cy="41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6632"/>
            <a:ext cx="7467600" cy="6357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Примеры вопросов для рефлексии</a:t>
            </a:r>
          </a:p>
          <a:p>
            <a:pPr marL="0" indent="0">
              <a:buNone/>
            </a:pPr>
            <a:r>
              <a:rPr lang="ru-RU" b="1" dirty="0" smtClean="0"/>
              <a:t>Блок: риски!</a:t>
            </a:r>
          </a:p>
          <a:p>
            <a:pPr marL="0" indent="0">
              <a:buNone/>
            </a:pPr>
            <a:r>
              <a:rPr lang="ru-RU" sz="2800" dirty="0" smtClean="0"/>
              <a:t>В чем ты сегодня рисковал?</a:t>
            </a:r>
          </a:p>
          <a:p>
            <a:pPr marL="0" indent="0">
              <a:buNone/>
            </a:pPr>
            <a:r>
              <a:rPr lang="ru-RU" sz="2800" dirty="0" smtClean="0"/>
              <a:t>Попробовал что-то новое?</a:t>
            </a:r>
          </a:p>
          <a:p>
            <a:pPr marL="0" indent="0">
              <a:buNone/>
            </a:pPr>
            <a:r>
              <a:rPr lang="ru-RU" sz="2800" dirty="0" smtClean="0"/>
              <a:t>Что было слишком трудным?</a:t>
            </a:r>
          </a:p>
          <a:p>
            <a:pPr marL="0" indent="0">
              <a:buNone/>
            </a:pPr>
            <a:r>
              <a:rPr lang="ru-RU" sz="2800" dirty="0" smtClean="0"/>
              <a:t>Что помешало выполнить…</a:t>
            </a:r>
          </a:p>
          <a:p>
            <a:pPr marL="0" indent="0">
              <a:buNone/>
            </a:pPr>
            <a:r>
              <a:rPr lang="ru-RU" sz="2800" dirty="0" smtClean="0"/>
              <a:t>Что удалось преодолеть?</a:t>
            </a:r>
          </a:p>
          <a:p>
            <a:pPr marL="0" indent="0">
              <a:buNone/>
            </a:pPr>
            <a:r>
              <a:rPr lang="ru-RU" sz="2800" dirty="0" smtClean="0"/>
              <a:t>Чего не хотелось делать в игре?</a:t>
            </a:r>
          </a:p>
          <a:p>
            <a:pPr marL="0" indent="0">
              <a:buNone/>
            </a:pPr>
            <a:r>
              <a:rPr lang="ru-RU" sz="2800" dirty="0" smtClean="0"/>
              <a:t>Что бы посоветовал тому, у кого не получилось?</a:t>
            </a:r>
          </a:p>
          <a:p>
            <a:pPr marL="0" indent="0">
              <a:buNone/>
            </a:pPr>
            <a:r>
              <a:rPr lang="ru-RU" sz="2800" dirty="0" smtClean="0"/>
              <a:t>Что бы хотелось повторить?</a:t>
            </a:r>
          </a:p>
          <a:p>
            <a:pPr marL="0" indent="0">
              <a:buNone/>
            </a:pPr>
            <a:r>
              <a:rPr lang="ru-RU" sz="2800" dirty="0" smtClean="0"/>
              <a:t>Что такое для тебя риск (родителям)?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136904" cy="626469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Блок: правила!</a:t>
            </a:r>
          </a:p>
          <a:p>
            <a:pPr marL="0" indent="0">
              <a:buNone/>
            </a:pPr>
            <a:r>
              <a:rPr lang="ru-RU" sz="3200" dirty="0" smtClean="0"/>
              <a:t>Какие правила помогли/помешали?</a:t>
            </a:r>
          </a:p>
          <a:p>
            <a:pPr marL="0" indent="0">
              <a:buNone/>
            </a:pPr>
            <a:r>
              <a:rPr lang="ru-RU" sz="3200" dirty="0" smtClean="0"/>
              <a:t>Кто и как может менять правила?</a:t>
            </a:r>
          </a:p>
          <a:p>
            <a:pPr marL="0" indent="0">
              <a:buNone/>
            </a:pPr>
            <a:r>
              <a:rPr lang="ru-RU" sz="3200" dirty="0" smtClean="0"/>
              <a:t>Что можно добавить/убрать из правил?</a:t>
            </a:r>
          </a:p>
          <a:p>
            <a:pPr marL="0" indent="0">
              <a:buNone/>
            </a:pPr>
            <a:r>
              <a:rPr lang="ru-RU" sz="3200" dirty="0" smtClean="0"/>
              <a:t>Какое правило было самое важное?</a:t>
            </a:r>
          </a:p>
          <a:p>
            <a:pPr marL="0" indent="0">
              <a:buNone/>
            </a:pPr>
            <a:r>
              <a:rPr lang="ru-RU" sz="3200" dirty="0" smtClean="0"/>
              <a:t>Какое правило не интересное?</a:t>
            </a:r>
          </a:p>
          <a:p>
            <a:pPr marL="0" indent="0">
              <a:buNone/>
            </a:pPr>
            <a:r>
              <a:rPr lang="ru-RU" sz="3200" dirty="0" smtClean="0"/>
              <a:t>Что было скучным/неинтересным/сложным?</a:t>
            </a:r>
          </a:p>
          <a:p>
            <a:pPr marL="0" indent="0">
              <a:buNone/>
            </a:pPr>
            <a:r>
              <a:rPr lang="ru-RU" sz="3200" dirty="0" smtClean="0"/>
              <a:t>Что можно поменять?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147248" cy="6213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Блок: отношения!</a:t>
            </a:r>
          </a:p>
          <a:p>
            <a:pPr marL="0" indent="0">
              <a:buNone/>
            </a:pPr>
            <a:r>
              <a:rPr lang="ru-RU" sz="3200" dirty="0" smtClean="0"/>
              <a:t>Как бы делал лучше: один или в команде?</a:t>
            </a:r>
          </a:p>
          <a:p>
            <a:pPr marL="0" indent="0">
              <a:buNone/>
            </a:pPr>
            <a:r>
              <a:rPr lang="ru-RU" sz="3200" dirty="0" smtClean="0"/>
              <a:t>У кого бы попросил о помощи?</a:t>
            </a:r>
          </a:p>
          <a:p>
            <a:pPr marL="0" indent="0">
              <a:buNone/>
            </a:pPr>
            <a:r>
              <a:rPr lang="ru-RU" sz="3200" dirty="0" smtClean="0"/>
              <a:t>С кем проще/сложнее работать? Почему?</a:t>
            </a:r>
          </a:p>
          <a:p>
            <a:pPr marL="0" indent="0">
              <a:buNone/>
            </a:pPr>
            <a:r>
              <a:rPr lang="ru-RU" sz="3200" dirty="0" smtClean="0"/>
              <a:t>За что можно похвалить/поблагодарить члена группы?</a:t>
            </a:r>
          </a:p>
          <a:p>
            <a:pPr marL="0" indent="0">
              <a:buNone/>
            </a:pPr>
            <a:r>
              <a:rPr lang="ru-RU" sz="3200" dirty="0" smtClean="0"/>
              <a:t>Почему ты отказался работать в паре с этим человеком?</a:t>
            </a:r>
          </a:p>
          <a:p>
            <a:pPr marL="0" indent="0">
              <a:buNone/>
            </a:pPr>
            <a:r>
              <a:rPr lang="ru-RU" sz="3200" dirty="0" smtClean="0"/>
              <a:t>Тебе хотелось бы кому-то сейчас сделать приятное?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74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075240" cy="621330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Блок: представления о себе!</a:t>
            </a:r>
          </a:p>
          <a:p>
            <a:pPr marL="0" indent="0">
              <a:buNone/>
            </a:pPr>
            <a:r>
              <a:rPr lang="ru-RU" sz="2800" dirty="0" smtClean="0"/>
              <a:t>В чем был твой успех сегодня?</a:t>
            </a:r>
          </a:p>
          <a:p>
            <a:pPr marL="0" indent="0">
              <a:buNone/>
            </a:pPr>
            <a:r>
              <a:rPr lang="ru-RU" sz="2800" dirty="0" smtClean="0"/>
              <a:t>Какой самый яркий момент для тебя? Почему?</a:t>
            </a:r>
          </a:p>
          <a:p>
            <a:pPr marL="0" indent="0">
              <a:buNone/>
            </a:pPr>
            <a:r>
              <a:rPr lang="ru-RU" sz="2800" dirty="0" smtClean="0"/>
              <a:t>Кто тебя удивил?</a:t>
            </a:r>
          </a:p>
          <a:p>
            <a:pPr marL="0" indent="0">
              <a:buNone/>
            </a:pPr>
            <a:r>
              <a:rPr lang="ru-RU" sz="2800" dirty="0" smtClean="0"/>
              <a:t>Помог ли тебе кто-то?</a:t>
            </a:r>
          </a:p>
          <a:p>
            <a:pPr marL="0" indent="0">
              <a:buNone/>
            </a:pPr>
            <a:r>
              <a:rPr lang="ru-RU" sz="2800" dirty="0" smtClean="0"/>
              <a:t>Что ты чувствовал в этот момент?</a:t>
            </a:r>
          </a:p>
          <a:p>
            <a:pPr marL="0" indent="0">
              <a:buNone/>
            </a:pPr>
            <a:r>
              <a:rPr lang="ru-RU" sz="2800" dirty="0" smtClean="0"/>
              <a:t>Когда делал что-то новое, что ты чувствовал?</a:t>
            </a:r>
          </a:p>
          <a:p>
            <a:pPr marL="0" indent="0">
              <a:buNone/>
            </a:pPr>
            <a:r>
              <a:rPr lang="ru-RU" sz="2800" dirty="0" smtClean="0"/>
              <a:t>Какое решение вы приняли самостоятельно?</a:t>
            </a:r>
          </a:p>
          <a:p>
            <a:pPr marL="0" indent="0">
              <a:buNone/>
            </a:pPr>
            <a:r>
              <a:rPr lang="ru-RU" sz="2800" dirty="0" smtClean="0"/>
              <a:t>Что ты чувствуешь, когда не получается?</a:t>
            </a:r>
          </a:p>
          <a:p>
            <a:pPr marL="0" indent="0">
              <a:buNone/>
            </a:pPr>
            <a:r>
              <a:rPr lang="ru-RU" sz="2800" dirty="0" smtClean="0"/>
              <a:t>Когда тебя благодарят, что ты чувствуешь?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3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006627" cy="339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47864" y="188640"/>
            <a:ext cx="5571693" cy="11555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Технология «Школа диалога с препятствиями»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8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19256" cy="6069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Цель мастер-класса: </a:t>
            </a:r>
            <a:r>
              <a:rPr lang="ru-RU" dirty="0"/>
              <a:t>знакомство педагогического коллектива с новыми формами взаимодействия с </a:t>
            </a:r>
            <a:r>
              <a:rPr lang="ru-RU" dirty="0" smtClean="0"/>
              <a:t>детьми и родителями в </a:t>
            </a:r>
            <a:r>
              <a:rPr lang="ru-RU" dirty="0"/>
              <a:t>ситуациях риска и преодоления, без которых практически невозможно обучение и воспитание.</a:t>
            </a:r>
          </a:p>
          <a:p>
            <a:pPr marL="0" indent="0" algn="just">
              <a:buNone/>
            </a:pPr>
            <a:r>
              <a:rPr lang="ru-RU" b="1" dirty="0"/>
              <a:t>Задачи мастер-класса</a:t>
            </a:r>
            <a:r>
              <a:rPr lang="ru-RU" dirty="0"/>
              <a:t>:</a:t>
            </a:r>
          </a:p>
          <a:p>
            <a:pPr algn="just"/>
            <a:r>
              <a:rPr lang="ru-RU" dirty="0" smtClean="0"/>
              <a:t>актуализировать формы детско-родительской привязанности, необходимой для успешного взаимодействия детей и взрослых в семье и детском саду;</a:t>
            </a:r>
          </a:p>
          <a:p>
            <a:pPr algn="just"/>
            <a:r>
              <a:rPr lang="ru-RU" dirty="0" smtClean="0"/>
              <a:t>показать </a:t>
            </a:r>
            <a:r>
              <a:rPr lang="ru-RU" dirty="0"/>
              <a:t>на практике упражнения на умение согласовывать свои действия с действиями другого;</a:t>
            </a:r>
          </a:p>
          <a:p>
            <a:pPr algn="just"/>
            <a:r>
              <a:rPr lang="ru-RU" dirty="0" smtClean="0"/>
              <a:t>учить </a:t>
            </a:r>
            <a:r>
              <a:rPr lang="ru-RU" dirty="0"/>
              <a:t>в приемах рефлексии понимать и высказывать свои мысли, видеть себя со стороны, воспринимать критику и принимать советы.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6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19256" cy="6141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Структура встреч с </a:t>
            </a:r>
            <a:r>
              <a:rPr lang="ru-RU" sz="3200" b="1" dirty="0" smtClean="0"/>
              <a:t>детьми и их родителями</a:t>
            </a:r>
            <a:r>
              <a:rPr lang="ru-RU" sz="3200" b="1" dirty="0"/>
              <a:t>:</a:t>
            </a:r>
          </a:p>
          <a:p>
            <a:r>
              <a:rPr lang="ru-RU" sz="3200" dirty="0" smtClean="0"/>
              <a:t> Ритмическая </a:t>
            </a:r>
            <a:r>
              <a:rPr lang="ru-RU" sz="3200" dirty="0"/>
              <a:t>разминка (игры в кругу, </a:t>
            </a:r>
            <a:r>
              <a:rPr lang="ru-RU" sz="3200" dirty="0" smtClean="0"/>
              <a:t>СИТ, например</a:t>
            </a:r>
            <a:r>
              <a:rPr lang="ru-RU" sz="3200" dirty="0"/>
              <a:t>)</a:t>
            </a:r>
          </a:p>
          <a:p>
            <a:r>
              <a:rPr lang="ru-RU" sz="3200" dirty="0" smtClean="0"/>
              <a:t> Коллективные </a:t>
            </a:r>
            <a:r>
              <a:rPr lang="ru-RU" sz="3200" dirty="0"/>
              <a:t>подвижные игры</a:t>
            </a:r>
          </a:p>
          <a:p>
            <a:r>
              <a:rPr lang="ru-RU" sz="3200" dirty="0" smtClean="0"/>
              <a:t> Рефлексия </a:t>
            </a:r>
            <a:r>
              <a:rPr lang="ru-RU" sz="3200" dirty="0"/>
              <a:t>участников</a:t>
            </a:r>
          </a:p>
          <a:p>
            <a:r>
              <a:rPr lang="ru-RU" sz="3200" dirty="0" smtClean="0"/>
              <a:t> Выход </a:t>
            </a:r>
            <a:r>
              <a:rPr lang="ru-RU" sz="3200" dirty="0"/>
              <a:t>из зала (всегда с выполнением задания)</a:t>
            </a:r>
          </a:p>
          <a:p>
            <a:pPr marL="0" indent="0">
              <a:buNone/>
            </a:pPr>
            <a:r>
              <a:rPr lang="ru-RU" sz="3200" dirty="0"/>
              <a:t>Два последних можно поменять местами (если рефлексию проводим в группе).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134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19256" cy="62133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 smtClean="0"/>
              <a:t>Основные правила встреч в спортивном зале:</a:t>
            </a:r>
            <a:endParaRPr lang="ru-RU" sz="2800" b="1" dirty="0"/>
          </a:p>
          <a:p>
            <a:r>
              <a:rPr lang="ru-RU" sz="2800" dirty="0" smtClean="0"/>
              <a:t>Правило </a:t>
            </a:r>
            <a:r>
              <a:rPr lang="ru-RU" sz="2800" b="1" dirty="0"/>
              <a:t>«домика» </a:t>
            </a:r>
            <a:r>
              <a:rPr lang="ru-RU" sz="2800" dirty="0"/>
              <a:t>(если вы не справляетесь с интенсивностью, можете выйти из игры, отдохнуть, подглядеть (но потом обязательно сказать сколько раз), попросить о помощи</a:t>
            </a:r>
            <a:r>
              <a:rPr lang="ru-RU" sz="2800" dirty="0" smtClean="0"/>
              <a:t>).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 smtClean="0"/>
              <a:t>Правило </a:t>
            </a:r>
            <a:r>
              <a:rPr lang="ru-RU" sz="2800" b="1" dirty="0"/>
              <a:t>«здесь и сейчас» </a:t>
            </a:r>
            <a:r>
              <a:rPr lang="ru-RU" sz="2800" dirty="0"/>
              <a:t>(во время рефлексии обсуждаем только то, что сейчас произошло, не рассказываем о себе или ребенке в других ситуациях</a:t>
            </a:r>
            <a:r>
              <a:rPr lang="ru-RU" sz="2800" dirty="0" smtClean="0"/>
              <a:t>).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Остальные правила вы утверждаете сами с детьми и родителями.</a:t>
            </a:r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352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Пример встречи: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8496944" cy="585326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Разминка. Перебрасывание мяча (кубика и др.) в общем кругу, в отдельных кругах, в семье с постепенным увеличением количества мячей.</a:t>
            </a:r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  <a:p>
            <a:pPr algn="just"/>
            <a:r>
              <a:rPr lang="ru-RU" sz="1800" dirty="0" smtClean="0"/>
              <a:t>«</a:t>
            </a:r>
            <a:r>
              <a:rPr lang="ru-RU" sz="1800" dirty="0"/>
              <a:t>Зеркало» (японская машинка)</a:t>
            </a:r>
          </a:p>
          <a:p>
            <a:pPr algn="just"/>
            <a:endParaRPr lang="ru-RU" sz="1800" dirty="0" smtClean="0"/>
          </a:p>
          <a:p>
            <a:pPr algn="just"/>
            <a:endParaRPr lang="ru-RU" sz="3200" dirty="0"/>
          </a:p>
          <a:p>
            <a:pPr algn="just"/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endParaRPr lang="ru-RU" sz="3200" dirty="0" smtClean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2" y="1670324"/>
            <a:ext cx="7002524" cy="3942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5" y="1490420"/>
            <a:ext cx="7641613" cy="43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24936" cy="6213304"/>
          </a:xfrm>
        </p:spPr>
        <p:txBody>
          <a:bodyPr/>
          <a:lstStyle/>
          <a:p>
            <a:pPr lvl="0">
              <a:buClr>
                <a:srgbClr val="FE8637"/>
              </a:buClr>
            </a:pPr>
            <a:r>
              <a:rPr lang="ru-RU" dirty="0">
                <a:solidFill>
                  <a:prstClr val="black"/>
                </a:solidFill>
              </a:rPr>
              <a:t>Игры: «Эхо» (придумать задание в семье, показать и обучить другую семью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</a:p>
          <a:p>
            <a:pPr lvl="0">
              <a:buClr>
                <a:srgbClr val="FE8637"/>
              </a:buClr>
            </a:pPr>
            <a:r>
              <a:rPr lang="ru-RU" dirty="0">
                <a:solidFill>
                  <a:prstClr val="black"/>
                </a:solidFill>
              </a:rPr>
              <a:t>«Беготня» (Х и Б врассыпную, встречные полосы, номера 1 обходят/оббегают номера 2)</a:t>
            </a:r>
          </a:p>
          <a:p>
            <a:pPr marL="0" lvl="0" indent="0">
              <a:buClr>
                <a:srgbClr val="FE8637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1835"/>
            <a:ext cx="7641613" cy="43022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888796"/>
            <a:ext cx="7641613" cy="43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8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24936" cy="6285312"/>
          </a:xfrm>
        </p:spPr>
        <p:txBody>
          <a:bodyPr>
            <a:normAutofit/>
          </a:bodyPr>
          <a:lstStyle/>
          <a:p>
            <a:pPr lvl="0" algn="just">
              <a:buClr>
                <a:srgbClr val="FE8637"/>
              </a:buClr>
            </a:pPr>
            <a:r>
              <a:rPr lang="ru-RU" dirty="0">
                <a:solidFill>
                  <a:prstClr val="black"/>
                </a:solidFill>
              </a:rPr>
              <a:t>«Поймал - отойди» (с усложнением в 2 мяча)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72761"/>
            <a:ext cx="8023215" cy="45170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69954"/>
            <a:ext cx="8388424" cy="47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24936" cy="6285312"/>
          </a:xfrm>
        </p:spPr>
        <p:txBody>
          <a:bodyPr/>
          <a:lstStyle/>
          <a:p>
            <a:pPr lvl="0">
              <a:buClr>
                <a:srgbClr val="FE8637"/>
              </a:buClr>
            </a:pPr>
            <a:r>
              <a:rPr lang="ru-RU" dirty="0" smtClean="0">
                <a:solidFill>
                  <a:prstClr val="black"/>
                </a:solidFill>
              </a:rPr>
              <a:t>«Веревочка</a:t>
            </a:r>
            <a:r>
              <a:rPr lang="ru-RU" dirty="0">
                <a:solidFill>
                  <a:prstClr val="black"/>
                </a:solidFill>
              </a:rPr>
              <a:t>» (поднимается-падает, вращается в разные стороны, волной)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4" y="1233396"/>
            <a:ext cx="8190656" cy="4611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1218925"/>
            <a:ext cx="8172400" cy="4601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" y="1115378"/>
            <a:ext cx="8460432" cy="476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0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141296"/>
          </a:xfrm>
        </p:spPr>
        <p:txBody>
          <a:bodyPr/>
          <a:lstStyle/>
          <a:p>
            <a:pPr lvl="0">
              <a:buClr>
                <a:srgbClr val="FE8637"/>
              </a:buClr>
            </a:pPr>
            <a:r>
              <a:rPr lang="ru-RU" dirty="0" smtClean="0">
                <a:solidFill>
                  <a:prstClr val="black"/>
                </a:solidFill>
              </a:rPr>
              <a:t>«Вокзал </a:t>
            </a:r>
            <a:r>
              <a:rPr lang="ru-RU" dirty="0">
                <a:solidFill>
                  <a:prstClr val="black"/>
                </a:solidFill>
              </a:rPr>
              <a:t>с препятствием» </a:t>
            </a:r>
            <a:endParaRPr lang="ru-RU" dirty="0" smtClean="0">
              <a:solidFill>
                <a:prstClr val="black"/>
              </a:solidFill>
            </a:endParaRPr>
          </a:p>
          <a:p>
            <a:pPr lvl="0">
              <a:buClr>
                <a:srgbClr val="FE8637"/>
              </a:buClr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lvl="0">
              <a:buClr>
                <a:srgbClr val="FE8637"/>
              </a:buClr>
            </a:pP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FE8637"/>
              </a:buClr>
            </a:pPr>
            <a:endParaRPr lang="ru-RU" dirty="0" smtClean="0">
              <a:solidFill>
                <a:prstClr val="black"/>
              </a:solidFill>
            </a:endParaRPr>
          </a:p>
          <a:p>
            <a:pPr lvl="0">
              <a:buClr>
                <a:srgbClr val="FE8637"/>
              </a:buClr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lvl="0">
              <a:buClr>
                <a:srgbClr val="FE8637"/>
              </a:buClr>
            </a:pPr>
            <a:r>
              <a:rPr lang="ru-RU" dirty="0" smtClean="0">
                <a:solidFill>
                  <a:prstClr val="black"/>
                </a:solidFill>
              </a:rPr>
              <a:t>«</a:t>
            </a:r>
            <a:r>
              <a:rPr lang="ru-RU" dirty="0">
                <a:solidFill>
                  <a:prstClr val="black"/>
                </a:solidFill>
              </a:rPr>
              <a:t>Прыгуны» (в высоту, в длину)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94" y="888798"/>
            <a:ext cx="4392488" cy="2472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88" y="3943690"/>
            <a:ext cx="4732320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88" y="3943690"/>
            <a:ext cx="4686532" cy="26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6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287</TotalTime>
  <Words>654</Words>
  <Application>Microsoft Office PowerPoint</Application>
  <PresentationFormat>Экран (4:3)</PresentationFormat>
  <Paragraphs>111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Century Schoolbook</vt:lpstr>
      <vt:lpstr>Wingdings</vt:lpstr>
      <vt:lpstr>Wingdings 2</vt:lpstr>
      <vt:lpstr>Эркер</vt:lpstr>
      <vt:lpstr>Муниципальное автономное дошкольное образовательное учреждение «Детский сад №36 общеразвивающего вида»  г. Печора Республика Коми</vt:lpstr>
      <vt:lpstr>Презентация PowerPoint</vt:lpstr>
      <vt:lpstr>Презентация PowerPoint</vt:lpstr>
      <vt:lpstr>Презентация PowerPoint</vt:lpstr>
      <vt:lpstr>Пример встречи: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игровых блоков с пояснением задач и их усложнением представлены в технологии  «школа диалога с препятствиями»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№36 общеразвивающего вида»</dc:title>
  <dc:creator>ASUS</dc:creator>
  <cp:lastModifiedBy>Asus</cp:lastModifiedBy>
  <cp:revision>21</cp:revision>
  <dcterms:created xsi:type="dcterms:W3CDTF">2024-03-21T08:57:29Z</dcterms:created>
  <dcterms:modified xsi:type="dcterms:W3CDTF">2024-05-08T07:22:19Z</dcterms:modified>
</cp:coreProperties>
</file>