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audio5.wav" ContentType="audio/wav"/>
  <Override PartName="/ppt/media/audio3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74" r:id="rId9"/>
    <p:sldId id="275" r:id="rId10"/>
    <p:sldId id="276" r:id="rId11"/>
    <p:sldId id="277" r:id="rId12"/>
    <p:sldId id="265" r:id="rId13"/>
    <p:sldId id="266" r:id="rId14"/>
    <p:sldId id="270" r:id="rId15"/>
    <p:sldId id="257" r:id="rId16"/>
    <p:sldId id="258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9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1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6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71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6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3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40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3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3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6B1BE-EED9-4E70-8A40-60FAD366141D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A7EC6-8F27-444B-B9D0-2CABF2F449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4.png"/><Relationship Id="rId18" Type="http://schemas.microsoft.com/office/2007/relationships/hdphoto" Target="../media/hdphoto27.wdp"/><Relationship Id="rId26" Type="http://schemas.openxmlformats.org/officeDocument/2006/relationships/image" Target="../media/image54.png"/><Relationship Id="rId3" Type="http://schemas.openxmlformats.org/officeDocument/2006/relationships/audio" Target="../media/audio30.wav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17" Type="http://schemas.openxmlformats.org/officeDocument/2006/relationships/image" Target="../media/image46.png"/><Relationship Id="rId25" Type="http://schemas.microsoft.com/office/2007/relationships/hdphoto" Target="../media/hdphoto31.wdp"/><Relationship Id="rId2" Type="http://schemas.openxmlformats.org/officeDocument/2006/relationships/audio" Target="../media/audio5.wav"/><Relationship Id="rId16" Type="http://schemas.microsoft.com/office/2007/relationships/hdphoto" Target="../media/hdphoto33.wdp"/><Relationship Id="rId20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audio" Target="../media/audio2.wav"/><Relationship Id="rId24" Type="http://schemas.openxmlformats.org/officeDocument/2006/relationships/image" Target="../media/image51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23" Type="http://schemas.microsoft.com/office/2007/relationships/hdphoto" Target="../media/hdphoto30.wdp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25.wdp"/><Relationship Id="rId22" Type="http://schemas.openxmlformats.org/officeDocument/2006/relationships/image" Target="../media/image50.png"/><Relationship Id="rId27" Type="http://schemas.microsoft.com/office/2007/relationships/hdphoto" Target="../media/hdphoto3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4.png"/><Relationship Id="rId18" Type="http://schemas.microsoft.com/office/2007/relationships/hdphoto" Target="../media/hdphoto27.wdp"/><Relationship Id="rId26" Type="http://schemas.openxmlformats.org/officeDocument/2006/relationships/image" Target="../media/image50.png"/><Relationship Id="rId3" Type="http://schemas.openxmlformats.org/officeDocument/2006/relationships/audio" Target="../media/audio31.wav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17" Type="http://schemas.openxmlformats.org/officeDocument/2006/relationships/image" Target="../media/image46.png"/><Relationship Id="rId25" Type="http://schemas.microsoft.com/office/2007/relationships/hdphoto" Target="../media/hdphoto34.wdp"/><Relationship Id="rId2" Type="http://schemas.openxmlformats.org/officeDocument/2006/relationships/audio" Target="../media/audio5.wav"/><Relationship Id="rId16" Type="http://schemas.microsoft.com/office/2007/relationships/hdphoto" Target="../media/hdphoto33.wdp"/><Relationship Id="rId20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audio" Target="../media/audio2.wav"/><Relationship Id="rId24" Type="http://schemas.openxmlformats.org/officeDocument/2006/relationships/image" Target="../media/image54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23" Type="http://schemas.microsoft.com/office/2007/relationships/hdphoto" Target="../media/hdphoto31.wdp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25.wdp"/><Relationship Id="rId22" Type="http://schemas.openxmlformats.org/officeDocument/2006/relationships/image" Target="../media/image55.png"/><Relationship Id="rId27" Type="http://schemas.microsoft.com/office/2007/relationships/hdphoto" Target="../media/hdphoto3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6.wdp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2.png"/><Relationship Id="rId7" Type="http://schemas.openxmlformats.org/officeDocument/2006/relationships/audio" Target="../media/audio35.wav"/><Relationship Id="rId12" Type="http://schemas.openxmlformats.org/officeDocument/2006/relationships/image" Target="../media/image58.png"/><Relationship Id="rId17" Type="http://schemas.openxmlformats.org/officeDocument/2006/relationships/audio" Target="../media/audio2.wav"/><Relationship Id="rId2" Type="http://schemas.openxmlformats.org/officeDocument/2006/relationships/audio" Target="../media/media8.m4a"/><Relationship Id="rId16" Type="http://schemas.openxmlformats.org/officeDocument/2006/relationships/image" Target="../media/image60.png"/><Relationship Id="rId20" Type="http://schemas.microsoft.com/office/2007/relationships/hdphoto" Target="../media/hdphoto38.wdp"/><Relationship Id="rId1" Type="http://schemas.microsoft.com/office/2007/relationships/media" Target="../media/media8.m4a"/><Relationship Id="rId6" Type="http://schemas.openxmlformats.org/officeDocument/2006/relationships/audio" Target="../media/audio34.wav"/><Relationship Id="rId11" Type="http://schemas.microsoft.com/office/2007/relationships/hdphoto" Target="../media/hdphoto35.wdp"/><Relationship Id="rId24" Type="http://schemas.openxmlformats.org/officeDocument/2006/relationships/image" Target="../media/image64.png"/><Relationship Id="rId5" Type="http://schemas.openxmlformats.org/officeDocument/2006/relationships/audio" Target="../media/audio33.wav"/><Relationship Id="rId15" Type="http://schemas.microsoft.com/office/2007/relationships/hdphoto" Target="../media/hdphoto37.wdp"/><Relationship Id="rId23" Type="http://schemas.openxmlformats.org/officeDocument/2006/relationships/image" Target="../media/image63.png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openxmlformats.org/officeDocument/2006/relationships/audio" Target="../media/audio32.wav"/><Relationship Id="rId9" Type="http://schemas.openxmlformats.org/officeDocument/2006/relationships/image" Target="../media/image56.png"/><Relationship Id="rId14" Type="http://schemas.openxmlformats.org/officeDocument/2006/relationships/image" Target="../media/image59.png"/><Relationship Id="rId22" Type="http://schemas.microsoft.com/office/2007/relationships/hdphoto" Target="../media/hdphoto3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1.wdp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1.png"/><Relationship Id="rId7" Type="http://schemas.openxmlformats.org/officeDocument/2006/relationships/audio" Target="../media/audio38.wav"/><Relationship Id="rId12" Type="http://schemas.openxmlformats.org/officeDocument/2006/relationships/image" Target="../media/image67.png"/><Relationship Id="rId17" Type="http://schemas.openxmlformats.org/officeDocument/2006/relationships/audio" Target="../media/audio2.wav"/><Relationship Id="rId25" Type="http://schemas.microsoft.com/office/2007/relationships/hdphoto" Target="../media/hdphoto43.wdp"/><Relationship Id="rId2" Type="http://schemas.openxmlformats.org/officeDocument/2006/relationships/audio" Target="../media/media9.m4a"/><Relationship Id="rId16" Type="http://schemas.openxmlformats.org/officeDocument/2006/relationships/image" Target="../media/image69.png"/><Relationship Id="rId20" Type="http://schemas.microsoft.com/office/2007/relationships/hdphoto" Target="../media/hdphoto39.wdp"/><Relationship Id="rId1" Type="http://schemas.microsoft.com/office/2007/relationships/media" Target="../media/media9.m4a"/><Relationship Id="rId6" Type="http://schemas.openxmlformats.org/officeDocument/2006/relationships/audio" Target="../media/audio37.wav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5" Type="http://schemas.openxmlformats.org/officeDocument/2006/relationships/audio" Target="../media/audio34.wav"/><Relationship Id="rId15" Type="http://schemas.microsoft.com/office/2007/relationships/hdphoto" Target="../media/hdphoto42.wdp"/><Relationship Id="rId23" Type="http://schemas.openxmlformats.org/officeDocument/2006/relationships/image" Target="../media/image73.png"/><Relationship Id="rId10" Type="http://schemas.microsoft.com/office/2007/relationships/hdphoto" Target="../media/hdphoto40.wdp"/><Relationship Id="rId19" Type="http://schemas.openxmlformats.org/officeDocument/2006/relationships/image" Target="../media/image70.png"/><Relationship Id="rId4" Type="http://schemas.openxmlformats.org/officeDocument/2006/relationships/audio" Target="../media/audio36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Relationship Id="rId22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44.wdp"/><Relationship Id="rId11" Type="http://schemas.openxmlformats.org/officeDocument/2006/relationships/image" Target="../media/image4.png"/><Relationship Id="rId5" Type="http://schemas.openxmlformats.org/officeDocument/2006/relationships/image" Target="../media/image75.png"/><Relationship Id="rId10" Type="http://schemas.openxmlformats.org/officeDocument/2006/relationships/image" Target="../media/image2.png"/><Relationship Id="rId4" Type="http://schemas.openxmlformats.org/officeDocument/2006/relationships/audio" Target="../media/audio39.wav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microsoft.com/office/2007/relationships/hdphoto" Target="../media/hdphoto9.wdp"/><Relationship Id="rId4" Type="http://schemas.openxmlformats.org/officeDocument/2006/relationships/image" Target="../media/image77.png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algoritm-sozdaniya-interaktivnoj-igry-poshagovaya-instrukciya-5163900.html" TargetMode="External"/><Relationship Id="rId2" Type="http://schemas.openxmlformats.org/officeDocument/2006/relationships/hyperlink" Target="https://www.maam.ru/detskijsad/sozdanie-interaktivnoi-igry-v-powerpoint-poshagovaja-instrukcij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openxmlformats.org/officeDocument/2006/relationships/audio" Target="../media/audio6.wav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audio" Target="../media/media2.m4a"/><Relationship Id="rId16" Type="http://schemas.openxmlformats.org/officeDocument/2006/relationships/image" Target="../media/image9.png"/><Relationship Id="rId20" Type="http://schemas.microsoft.com/office/2007/relationships/hdphoto" Target="../media/hdphoto3.wdp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10" Type="http://schemas.openxmlformats.org/officeDocument/2006/relationships/image" Target="../media/image2.png"/><Relationship Id="rId19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audio" Target="../media/audio2.wav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audio" Target="../media/audio5.wav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" Type="http://schemas.openxmlformats.org/officeDocument/2006/relationships/audio" Target="../media/media3.m4a"/><Relationship Id="rId16" Type="http://schemas.openxmlformats.org/officeDocument/2006/relationships/image" Target="../media/image16.png"/><Relationship Id="rId20" Type="http://schemas.openxmlformats.org/officeDocument/2006/relationships/image" Target="../media/image2.png"/><Relationship Id="rId1" Type="http://schemas.microsoft.com/office/2007/relationships/media" Target="../media/media3.m4a"/><Relationship Id="rId6" Type="http://schemas.openxmlformats.org/officeDocument/2006/relationships/audio" Target="../media/audio10.wav"/><Relationship Id="rId11" Type="http://schemas.microsoft.com/office/2007/relationships/hdphoto" Target="../media/hdphoto4.wdp"/><Relationship Id="rId24" Type="http://schemas.microsoft.com/office/2007/relationships/hdphoto" Target="../media/hdphoto9.wdp"/><Relationship Id="rId5" Type="http://schemas.openxmlformats.org/officeDocument/2006/relationships/audio" Target="../media/audio9.wav"/><Relationship Id="rId15" Type="http://schemas.microsoft.com/office/2007/relationships/hdphoto" Target="../media/hdphoto6.wdp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audio" Target="../media/audio2.wav"/><Relationship Id="rId4" Type="http://schemas.openxmlformats.org/officeDocument/2006/relationships/audio" Target="../media/audio8.wav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microsoft.com/office/2007/relationships/hdphoto" Target="../media/hdphoto10.wdp"/><Relationship Id="rId1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21" Type="http://schemas.microsoft.com/office/2007/relationships/hdphoto" Target="../media/hdphoto13.wdp"/><Relationship Id="rId7" Type="http://schemas.openxmlformats.org/officeDocument/2006/relationships/audio" Target="../media/audio5.wav"/><Relationship Id="rId12" Type="http://schemas.openxmlformats.org/officeDocument/2006/relationships/image" Target="../media/image22.png"/><Relationship Id="rId17" Type="http://schemas.microsoft.com/office/2007/relationships/hdphoto" Target="../media/hdphoto12.wdp"/><Relationship Id="rId2" Type="http://schemas.openxmlformats.org/officeDocument/2006/relationships/audio" Target="../media/media4.m4a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microsoft.com/office/2007/relationships/media" Target="../media/media4.m4a"/><Relationship Id="rId6" Type="http://schemas.openxmlformats.org/officeDocument/2006/relationships/audio" Target="../media/audio14.wav"/><Relationship Id="rId11" Type="http://schemas.openxmlformats.org/officeDocument/2006/relationships/image" Target="../media/image21.png"/><Relationship Id="rId5" Type="http://schemas.openxmlformats.org/officeDocument/2006/relationships/audio" Target="../media/audio13.wav"/><Relationship Id="rId15" Type="http://schemas.microsoft.com/office/2007/relationships/hdphoto" Target="../media/hdphoto11.wdp"/><Relationship Id="rId23" Type="http://schemas.microsoft.com/office/2007/relationships/hdphoto" Target="../media/hdphoto9.wdp"/><Relationship Id="rId10" Type="http://schemas.openxmlformats.org/officeDocument/2006/relationships/image" Target="../media/image20.png"/><Relationship Id="rId19" Type="http://schemas.openxmlformats.org/officeDocument/2006/relationships/image" Target="../media/image2.png"/><Relationship Id="rId4" Type="http://schemas.openxmlformats.org/officeDocument/2006/relationships/audio" Target="../media/audio12.wav"/><Relationship Id="rId9" Type="http://schemas.openxmlformats.org/officeDocument/2006/relationships/image" Target="../media/image7.png"/><Relationship Id="rId14" Type="http://schemas.openxmlformats.org/officeDocument/2006/relationships/image" Target="../media/image23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5.wav"/><Relationship Id="rId12" Type="http://schemas.microsoft.com/office/2007/relationships/hdphoto" Target="../media/hdphoto14.wdp"/><Relationship Id="rId17" Type="http://schemas.microsoft.com/office/2007/relationships/hdphoto" Target="../media/hdphoto16.wdp"/><Relationship Id="rId25" Type="http://schemas.microsoft.com/office/2007/relationships/hdphoto" Target="../media/hdphoto9.wdp"/><Relationship Id="rId2" Type="http://schemas.openxmlformats.org/officeDocument/2006/relationships/audio" Target="../media/media5.m4a"/><Relationship Id="rId16" Type="http://schemas.openxmlformats.org/officeDocument/2006/relationships/image" Target="../media/image29.png"/><Relationship Id="rId20" Type="http://schemas.openxmlformats.org/officeDocument/2006/relationships/image" Target="../media/image2.png"/><Relationship Id="rId1" Type="http://schemas.microsoft.com/office/2007/relationships/media" Target="../media/media5.m4a"/><Relationship Id="rId6" Type="http://schemas.openxmlformats.org/officeDocument/2006/relationships/audio" Target="../media/audio18.wav"/><Relationship Id="rId11" Type="http://schemas.openxmlformats.org/officeDocument/2006/relationships/image" Target="../media/image26.png"/><Relationship Id="rId24" Type="http://schemas.openxmlformats.org/officeDocument/2006/relationships/image" Target="../media/image19.png"/><Relationship Id="rId5" Type="http://schemas.openxmlformats.org/officeDocument/2006/relationships/audio" Target="../media/audio17.wav"/><Relationship Id="rId15" Type="http://schemas.microsoft.com/office/2007/relationships/hdphoto" Target="../media/hdphoto15.wdp"/><Relationship Id="rId23" Type="http://schemas.microsoft.com/office/2007/relationships/hdphoto" Target="../media/hdphoto17.wdp"/><Relationship Id="rId10" Type="http://schemas.openxmlformats.org/officeDocument/2006/relationships/image" Target="../media/image7.png"/><Relationship Id="rId19" Type="http://schemas.openxmlformats.org/officeDocument/2006/relationships/audio" Target="../media/audio2.wav"/><Relationship Id="rId4" Type="http://schemas.openxmlformats.org/officeDocument/2006/relationships/audio" Target="../media/audio16.wav"/><Relationship Id="rId9" Type="http://schemas.openxmlformats.org/officeDocument/2006/relationships/audio" Target="../media/audio20.wav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34.png"/><Relationship Id="rId18" Type="http://schemas.microsoft.com/office/2007/relationships/hdphoto" Target="../media/hdphoto2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7.png"/><Relationship Id="rId7" Type="http://schemas.openxmlformats.org/officeDocument/2006/relationships/audio" Target="../media/audio5.wav"/><Relationship Id="rId12" Type="http://schemas.microsoft.com/office/2007/relationships/hdphoto" Target="../media/hdphoto18.wdp"/><Relationship Id="rId17" Type="http://schemas.openxmlformats.org/officeDocument/2006/relationships/image" Target="../media/image36.png"/><Relationship Id="rId25" Type="http://schemas.microsoft.com/office/2007/relationships/hdphoto" Target="../media/hdphoto9.wdp"/><Relationship Id="rId2" Type="http://schemas.openxmlformats.org/officeDocument/2006/relationships/audio" Target="../media/media6.m4a"/><Relationship Id="rId16" Type="http://schemas.microsoft.com/office/2007/relationships/hdphoto" Target="../media/hdphoto20.wdp"/><Relationship Id="rId20" Type="http://schemas.openxmlformats.org/officeDocument/2006/relationships/image" Target="../media/image2.png"/><Relationship Id="rId1" Type="http://schemas.microsoft.com/office/2007/relationships/media" Target="../media/media6.m4a"/><Relationship Id="rId6" Type="http://schemas.openxmlformats.org/officeDocument/2006/relationships/audio" Target="../media/audio23.wav"/><Relationship Id="rId11" Type="http://schemas.openxmlformats.org/officeDocument/2006/relationships/image" Target="../media/image33.png"/><Relationship Id="rId24" Type="http://schemas.openxmlformats.org/officeDocument/2006/relationships/image" Target="../media/image19.png"/><Relationship Id="rId5" Type="http://schemas.openxmlformats.org/officeDocument/2006/relationships/audio" Target="../media/audio22.wav"/><Relationship Id="rId15" Type="http://schemas.openxmlformats.org/officeDocument/2006/relationships/image" Target="../media/image35.png"/><Relationship Id="rId23" Type="http://schemas.microsoft.com/office/2007/relationships/hdphoto" Target="../media/hdphoto22.wdp"/><Relationship Id="rId10" Type="http://schemas.openxmlformats.org/officeDocument/2006/relationships/image" Target="../media/image7.png"/><Relationship Id="rId19" Type="http://schemas.openxmlformats.org/officeDocument/2006/relationships/audio" Target="../media/audio2.wav"/><Relationship Id="rId4" Type="http://schemas.openxmlformats.org/officeDocument/2006/relationships/audio" Target="../media/audio21.wav"/><Relationship Id="rId9" Type="http://schemas.openxmlformats.org/officeDocument/2006/relationships/audio" Target="../media/audio25.wav"/><Relationship Id="rId14" Type="http://schemas.microsoft.com/office/2007/relationships/hdphoto" Target="../media/hdphoto19.wdp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18" Type="http://schemas.microsoft.com/office/2007/relationships/hdphoto" Target="../media/hdphoto25.wdp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6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audio" Target="../media/media7.m4a"/><Relationship Id="rId16" Type="http://schemas.openxmlformats.org/officeDocument/2006/relationships/image" Target="../media/image2.png"/><Relationship Id="rId20" Type="http://schemas.microsoft.com/office/2007/relationships/hdphoto" Target="../media/hdphoto26.wdp"/><Relationship Id="rId29" Type="http://schemas.microsoft.com/office/2007/relationships/hdphoto" Target="../media/hdphoto30.wdp"/><Relationship Id="rId1" Type="http://schemas.microsoft.com/office/2007/relationships/media" Target="../media/media7.m4a"/><Relationship Id="rId6" Type="http://schemas.openxmlformats.org/officeDocument/2006/relationships/audio" Target="../media/audio27.wav"/><Relationship Id="rId11" Type="http://schemas.microsoft.com/office/2007/relationships/hdphoto" Target="../media/hdphoto24.wdp"/><Relationship Id="rId24" Type="http://schemas.microsoft.com/office/2007/relationships/hdphoto" Target="../media/hdphoto28.wdp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23" Type="http://schemas.openxmlformats.org/officeDocument/2006/relationships/image" Target="../media/image47.png"/><Relationship Id="rId28" Type="http://schemas.openxmlformats.org/officeDocument/2006/relationships/image" Target="../media/image50.png"/><Relationship Id="rId10" Type="http://schemas.openxmlformats.org/officeDocument/2006/relationships/image" Target="../media/image41.png"/><Relationship Id="rId19" Type="http://schemas.openxmlformats.org/officeDocument/2006/relationships/image" Target="../media/image45.png"/><Relationship Id="rId31" Type="http://schemas.microsoft.com/office/2007/relationships/hdphoto" Target="../media/hdphoto31.wdp"/><Relationship Id="rId4" Type="http://schemas.openxmlformats.org/officeDocument/2006/relationships/audio" Target="../media/audio26.wav"/><Relationship Id="rId9" Type="http://schemas.microsoft.com/office/2007/relationships/hdphoto" Target="../media/hdphoto23.wdp"/><Relationship Id="rId14" Type="http://schemas.openxmlformats.org/officeDocument/2006/relationships/image" Target="../media/image7.png"/><Relationship Id="rId22" Type="http://schemas.microsoft.com/office/2007/relationships/hdphoto" Target="../media/hdphoto27.wdp"/><Relationship Id="rId27" Type="http://schemas.microsoft.com/office/2007/relationships/hdphoto" Target="../media/hdphoto29.wdp"/><Relationship Id="rId30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4.png"/><Relationship Id="rId18" Type="http://schemas.microsoft.com/office/2007/relationships/hdphoto" Target="../media/hdphoto28.wdp"/><Relationship Id="rId26" Type="http://schemas.openxmlformats.org/officeDocument/2006/relationships/image" Target="../media/image46.png"/><Relationship Id="rId3" Type="http://schemas.openxmlformats.org/officeDocument/2006/relationships/audio" Target="../media/audio28.wav"/><Relationship Id="rId21" Type="http://schemas.microsoft.com/office/2007/relationships/hdphoto" Target="../media/hdphoto29.wdp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17" Type="http://schemas.openxmlformats.org/officeDocument/2006/relationships/image" Target="../media/image47.png"/><Relationship Id="rId25" Type="http://schemas.microsoft.com/office/2007/relationships/hdphoto" Target="../media/hdphoto31.wdp"/><Relationship Id="rId2" Type="http://schemas.openxmlformats.org/officeDocument/2006/relationships/audio" Target="../media/audio5.wav"/><Relationship Id="rId16" Type="http://schemas.microsoft.com/office/2007/relationships/hdphoto" Target="../media/hdphoto26.wdp"/><Relationship Id="rId20" Type="http://schemas.openxmlformats.org/officeDocument/2006/relationships/image" Target="../media/image49.png"/><Relationship Id="rId29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audio" Target="../media/audio2.wav"/><Relationship Id="rId24" Type="http://schemas.openxmlformats.org/officeDocument/2006/relationships/image" Target="../media/image51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23" Type="http://schemas.microsoft.com/office/2007/relationships/hdphoto" Target="../media/hdphoto30.wdp"/><Relationship Id="rId28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25.wdp"/><Relationship Id="rId22" Type="http://schemas.openxmlformats.org/officeDocument/2006/relationships/image" Target="../media/image50.png"/><Relationship Id="rId27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4.png"/><Relationship Id="rId18" Type="http://schemas.microsoft.com/office/2007/relationships/hdphoto" Target="../media/hdphoto27.wdp"/><Relationship Id="rId26" Type="http://schemas.openxmlformats.org/officeDocument/2006/relationships/image" Target="../media/image51.png"/><Relationship Id="rId3" Type="http://schemas.openxmlformats.org/officeDocument/2006/relationships/audio" Target="../media/audio29.wav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17" Type="http://schemas.openxmlformats.org/officeDocument/2006/relationships/image" Target="../media/image46.png"/><Relationship Id="rId25" Type="http://schemas.microsoft.com/office/2007/relationships/hdphoto" Target="../media/hdphoto30.wdp"/><Relationship Id="rId2" Type="http://schemas.openxmlformats.org/officeDocument/2006/relationships/audio" Target="../media/audio5.wav"/><Relationship Id="rId16" Type="http://schemas.microsoft.com/office/2007/relationships/hdphoto" Target="../media/hdphoto33.wdp"/><Relationship Id="rId20" Type="http://schemas.microsoft.com/office/2007/relationships/hdphoto" Target="../media/hdphoto28.wdp"/><Relationship Id="rId29" Type="http://schemas.microsoft.com/office/2007/relationships/hdphoto" Target="../media/hdphoto3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audio" Target="../media/audio2.wav"/><Relationship Id="rId24" Type="http://schemas.openxmlformats.org/officeDocument/2006/relationships/image" Target="../media/image50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23" Type="http://schemas.microsoft.com/office/2007/relationships/hdphoto" Target="../media/hdphoto29.wdp"/><Relationship Id="rId28" Type="http://schemas.openxmlformats.org/officeDocument/2006/relationships/image" Target="../media/image54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25.wdp"/><Relationship Id="rId22" Type="http://schemas.openxmlformats.org/officeDocument/2006/relationships/image" Target="../media/image49.png"/><Relationship Id="rId27" Type="http://schemas.microsoft.com/office/2007/relationships/hdphoto" Target="../media/hdphoto3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0370" y="1941481"/>
            <a:ext cx="7779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ГОСТИ К ЗВУКАМ»</a:t>
            </a:r>
          </a:p>
          <a:p>
            <a:pPr algn="ctr"/>
            <a:r>
              <a:rPr 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6-7 лет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7338" y="4749421"/>
            <a:ext cx="4189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учитель-логопед МБДОУ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«Журавушка»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Харлова В.Н.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9588" y="6306784"/>
            <a:ext cx="22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Междуреченск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0687" y="382137"/>
            <a:ext cx="801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комбинированного вида № 26 «Журавушка»</a:t>
            </a:r>
          </a:p>
        </p:txBody>
      </p:sp>
      <p:pic>
        <p:nvPicPr>
          <p:cNvPr id="10" name="Рисунок 9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2" name="Прямоугольник 1">
            <a:hlinkClick r:id="rId7" action="ppaction://hlinksldjump"/>
          </p:cNvPr>
          <p:cNvSpPr/>
          <p:nvPr/>
        </p:nvSpPr>
        <p:spPr>
          <a:xfrm>
            <a:off x="146099" y="6351347"/>
            <a:ext cx="79060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dirty="0">
                <a:latin typeface="Georgia Pro Cond Black" panose="02040A06050405020203" pitchFamily="18" charset="0"/>
                <a:cs typeface="Times New Roman" panose="02020603050405020304" pitchFamily="18" charset="0"/>
                <a:hlinkClick r:id="rId7" action="ppaction://hlinksldjump"/>
              </a:rPr>
              <a:t>Цель</a:t>
            </a:r>
            <a:endParaRPr lang="ru-RU" dirty="0">
              <a:latin typeface="Georgia Pro Cond Black" panose="02040A06050405020203" pitchFamily="18" charset="0"/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1192871" y="6341954"/>
            <a:ext cx="202010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 Pro Cond Black" panose="02040A06050405020203" pitchFamily="18" charset="0"/>
                <a:cs typeface="Times New Roman" panose="02020603050405020304" pitchFamily="18" charset="0"/>
              </a:rPr>
              <a:t>Правила игры: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0627"/>
          <a:stretch/>
        </p:blipFill>
        <p:spPr>
          <a:xfrm>
            <a:off x="402357" y="402653"/>
            <a:ext cx="4547232" cy="6024671"/>
          </a:xfrm>
          <a:prstGeom prst="rect">
            <a:avLst/>
          </a:prstGeom>
        </p:spPr>
      </p:pic>
      <p:pic>
        <p:nvPicPr>
          <p:cNvPr id="4" name="Василий богатырёв - из мульта Маша и медведь (минус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212" y="754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41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 СЛАЙД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970" t="8330" r="21036" b="9167"/>
          <a:stretch/>
        </p:blipFill>
        <p:spPr>
          <a:xfrm>
            <a:off x="32141" y="1709574"/>
            <a:ext cx="2071688" cy="295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85" y="3761508"/>
            <a:ext cx="2731245" cy="2731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6925" y="3844847"/>
            <a:ext cx="3200677" cy="3206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2935" y="3750276"/>
            <a:ext cx="2731245" cy="2731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1630" y="4412542"/>
            <a:ext cx="2383743" cy="238983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>
              <a:snd r:embed="rId11" name="chimes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31" name="Стрелка влево 30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511" y="3917915"/>
            <a:ext cx="2051984" cy="2057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0849" y="3929469"/>
            <a:ext cx="1403445" cy="14070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1" y="4426175"/>
            <a:ext cx="1045914" cy="1273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9970"/>
          <a:stretch/>
        </p:blipFill>
        <p:spPr>
          <a:xfrm>
            <a:off x="5250884" y="4291163"/>
            <a:ext cx="1649303" cy="1394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33689"/>
          <a:stretch/>
        </p:blipFill>
        <p:spPr>
          <a:xfrm>
            <a:off x="3102502" y="4549979"/>
            <a:ext cx="1409445" cy="15748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1333" y1="59600" x2="41333" y2="59600"/>
                        <a14:foregroundMark x1="40667" y1="63200" x2="40667" y2="63200"/>
                        <a14:foregroundMark x1="34556" y1="64800" x2="34556" y2="64800"/>
                        <a14:foregroundMark x1="32556" y1="67000" x2="32556" y2="67000"/>
                        <a14:foregroundMark x1="41333" y1="76600" x2="41333" y2="76600"/>
                        <a14:foregroundMark x1="44889" y1="86200" x2="44889" y2="86200"/>
                        <a14:foregroundMark x1="43000" y1="85000" x2="43000" y2="85000"/>
                        <a14:foregroundMark x1="58667" y1="76000" x2="58667" y2="76000"/>
                        <a14:foregroundMark x1="55556" y1="84600" x2="55556" y2="84600"/>
                        <a14:foregroundMark x1="25333" y1="15200" x2="25333" y2="15200"/>
                        <a14:foregroundMark x1="27333" y1="17600" x2="27333" y2="17600"/>
                        <a14:foregroundMark x1="32111" y1="10000" x2="32111" y2="10000"/>
                        <a14:foregroundMark x1="26556" y1="22800" x2="26556" y2="22800"/>
                        <a14:foregroundMark x1="35222" y1="23400" x2="35222" y2="23400"/>
                        <a14:foregroundMark x1="23333" y1="10800" x2="23333" y2="10800"/>
                        <a14:foregroundMark x1="27222" y1="14800" x2="27222" y2="14800"/>
                        <a14:foregroundMark x1="30444" y1="15600" x2="30444" y2="15600"/>
                        <a14:backgroundMark x1="40667" y1="61600" x2="406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18483"/>
          <a:stretch/>
        </p:blipFill>
        <p:spPr>
          <a:xfrm>
            <a:off x="8465234" y="215014"/>
            <a:ext cx="3037983" cy="2592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16" y="2026804"/>
            <a:ext cx="1458438" cy="17825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11" r="100000">
                        <a14:foregroundMark x1="61222" y1="38594" x2="61222" y2="38594"/>
                        <a14:foregroundMark x1="54778" y1="39531" x2="54778" y2="39531"/>
                        <a14:foregroundMark x1="50444" y1="41406" x2="50444" y2="41406"/>
                        <a14:foregroundMark x1="51111" y1="72813" x2="51111" y2="72813"/>
                        <a14:foregroundMark x1="56778" y1="3594" x2="56778" y2="3594"/>
                        <a14:foregroundMark x1="60111" y1="3594" x2="60111" y2="3594"/>
                        <a14:foregroundMark x1="61889" y1="3125" x2="61889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1043"/>
          <a:stretch/>
        </p:blipFill>
        <p:spPr>
          <a:xfrm>
            <a:off x="4762778" y="169002"/>
            <a:ext cx="1335300" cy="16264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8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731"/>
          <a:stretch/>
        </p:blipFill>
        <p:spPr>
          <a:xfrm>
            <a:off x="7014779" y="2019414"/>
            <a:ext cx="2543176" cy="23215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8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94" y="4549979"/>
            <a:ext cx="1724904" cy="1954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11" r="100000">
                        <a14:foregroundMark x1="61222" y1="38594" x2="61222" y2="38594"/>
                        <a14:foregroundMark x1="54778" y1="39531" x2="54778" y2="39531"/>
                        <a14:foregroundMark x1="50444" y1="41406" x2="50444" y2="41406"/>
                        <a14:foregroundMark x1="51111" y1="72813" x2="51111" y2="72813"/>
                        <a14:foregroundMark x1="56778" y1="3594" x2="56778" y2="3594"/>
                        <a14:foregroundMark x1="60111" y1="3594" x2="60111" y2="3594"/>
                        <a14:foregroundMark x1="61889" y1="3125" x2="61889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1043"/>
          <a:stretch/>
        </p:blipFill>
        <p:spPr>
          <a:xfrm>
            <a:off x="8844244" y="4140204"/>
            <a:ext cx="1111421" cy="13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975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970" t="8330" r="21036" b="9167"/>
          <a:stretch/>
        </p:blipFill>
        <p:spPr>
          <a:xfrm>
            <a:off x="32141" y="1709574"/>
            <a:ext cx="2071688" cy="295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85" y="3761508"/>
            <a:ext cx="2731245" cy="2731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6925" y="3844847"/>
            <a:ext cx="3200677" cy="3206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2935" y="3750276"/>
            <a:ext cx="2731245" cy="2731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1630" y="4412542"/>
            <a:ext cx="2383743" cy="238983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>
              <a:snd r:embed="rId11" name="chimes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31" name="Стрелка влево 30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511" y="3917915"/>
            <a:ext cx="2051984" cy="2057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75219" y="3750276"/>
            <a:ext cx="1673188" cy="1677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1" y="4426175"/>
            <a:ext cx="1045914" cy="1273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9970"/>
          <a:stretch/>
        </p:blipFill>
        <p:spPr>
          <a:xfrm>
            <a:off x="5250884" y="4291163"/>
            <a:ext cx="1649303" cy="1394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33689"/>
          <a:stretch/>
        </p:blipFill>
        <p:spPr>
          <a:xfrm>
            <a:off x="3102502" y="4549979"/>
            <a:ext cx="1409445" cy="15748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1333" y1="59600" x2="41333" y2="59600"/>
                        <a14:foregroundMark x1="40667" y1="63200" x2="40667" y2="63200"/>
                        <a14:foregroundMark x1="34556" y1="64800" x2="34556" y2="64800"/>
                        <a14:foregroundMark x1="32556" y1="67000" x2="32556" y2="67000"/>
                        <a14:foregroundMark x1="41333" y1="76600" x2="41333" y2="76600"/>
                        <a14:foregroundMark x1="44889" y1="86200" x2="44889" y2="86200"/>
                        <a14:foregroundMark x1="43000" y1="85000" x2="43000" y2="85000"/>
                        <a14:foregroundMark x1="58667" y1="76000" x2="58667" y2="76000"/>
                        <a14:foregroundMark x1="55556" y1="84600" x2="55556" y2="84600"/>
                        <a14:foregroundMark x1="25333" y1="15200" x2="25333" y2="15200"/>
                        <a14:foregroundMark x1="27333" y1="17600" x2="27333" y2="17600"/>
                        <a14:foregroundMark x1="32111" y1="10000" x2="32111" y2="10000"/>
                        <a14:foregroundMark x1="26556" y1="22800" x2="26556" y2="22800"/>
                        <a14:foregroundMark x1="35222" y1="23400" x2="35222" y2="23400"/>
                        <a14:foregroundMark x1="23333" y1="10800" x2="23333" y2="10800"/>
                        <a14:foregroundMark x1="27222" y1="14800" x2="27222" y2="14800"/>
                        <a14:foregroundMark x1="30444" y1="15600" x2="30444" y2="15600"/>
                        <a14:backgroundMark x1="40667" y1="61600" x2="406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18483"/>
          <a:stretch/>
        </p:blipFill>
        <p:spPr>
          <a:xfrm>
            <a:off x="9154017" y="1007252"/>
            <a:ext cx="3037983" cy="2592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16" y="2026804"/>
            <a:ext cx="1458438" cy="17825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828" l="0" r="10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731"/>
          <a:stretch/>
        </p:blipFill>
        <p:spPr>
          <a:xfrm>
            <a:off x="6301068" y="734954"/>
            <a:ext cx="2543176" cy="23215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94" y="4549979"/>
            <a:ext cx="1724904" cy="1954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11" r="100000">
                        <a14:foregroundMark x1="61222" y1="38594" x2="61222" y2="38594"/>
                        <a14:foregroundMark x1="54778" y1="39531" x2="54778" y2="39531"/>
                        <a14:foregroundMark x1="50444" y1="41406" x2="50444" y2="41406"/>
                        <a14:foregroundMark x1="51111" y1="72813" x2="51111" y2="72813"/>
                        <a14:foregroundMark x1="56778" y1="3594" x2="56778" y2="3594"/>
                        <a14:foregroundMark x1="60111" y1="3594" x2="60111" y2="3594"/>
                        <a14:foregroundMark x1="61889" y1="3125" x2="61889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1043"/>
          <a:stretch/>
        </p:blipFill>
        <p:spPr>
          <a:xfrm>
            <a:off x="8844244" y="4140204"/>
            <a:ext cx="1111421" cy="13537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828" l="0" r="10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731"/>
          <a:stretch/>
        </p:blipFill>
        <p:spPr>
          <a:xfrm>
            <a:off x="10136348" y="3992064"/>
            <a:ext cx="1293065" cy="11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64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ЕНГУРУ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020954" y="217016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2" y="2943158"/>
            <a:ext cx="2437688" cy="2761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2" b="100000" l="111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30" y="3125337"/>
            <a:ext cx="2086049" cy="2074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4" b="996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1" y="116801"/>
            <a:ext cx="1835307" cy="19576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6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9" y="868697"/>
            <a:ext cx="1481758" cy="20744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88" y="259657"/>
            <a:ext cx="2020681" cy="1783103"/>
          </a:xfrm>
          <a:prstGeom prst="rect">
            <a:avLst/>
          </a:prstGeom>
        </p:spPr>
      </p:pic>
      <p:pic>
        <p:nvPicPr>
          <p:cNvPr id="18" name="Рисунок 17">
            <a:hlinkClick r:id="" action="ppaction://hlinkshowjump?jump=nextslide">
              <a:snd r:embed="rId17" name="chimes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9" name="Стрелка влево 18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95" y="259657"/>
            <a:ext cx="2143335" cy="2690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1" b="99599" l="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82" y="1676389"/>
            <a:ext cx="6751482" cy="5181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54015" y="2382229"/>
            <a:ext cx="2516224" cy="28496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50617" y="2983362"/>
            <a:ext cx="2085013" cy="20728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177">
            <a:off x="5154727" y="2674363"/>
            <a:ext cx="2143335" cy="26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50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БРИКОС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АПЕЛЬСИН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АВОКАДО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162179" y="17572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63" y="3338915"/>
            <a:ext cx="3080589" cy="2135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17" y="1486500"/>
            <a:ext cx="1774023" cy="1734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00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02" y="175724"/>
            <a:ext cx="3118813" cy="2772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5" t="30070" r="25323" b="-1"/>
          <a:stretch/>
        </p:blipFill>
        <p:spPr>
          <a:xfrm>
            <a:off x="3084394" y="95534"/>
            <a:ext cx="1897039" cy="20329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8283" y="216808"/>
            <a:ext cx="2011854" cy="1505843"/>
          </a:xfrm>
          <a:prstGeom prst="rect">
            <a:avLst/>
          </a:prstGeom>
        </p:spPr>
      </p:pic>
      <p:pic>
        <p:nvPicPr>
          <p:cNvPr id="17" name="Рисунок 16">
            <a:hlinkClick r:id="" action="ppaction://hlinkshowjump?jump=nextslide">
              <a:snd r:embed="rId17" name="chimes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8" name="Стрелка влево 17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32" y="2310652"/>
            <a:ext cx="6845060" cy="46589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879277" y="3960989"/>
            <a:ext cx="2010168" cy="1510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9481059">
            <a:off x="5942630" y="3362108"/>
            <a:ext cx="3170195" cy="27495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3739" y="3591063"/>
            <a:ext cx="2509497" cy="1739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906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840">
            <a:off x="-250247" y="3113920"/>
            <a:ext cx="3166729" cy="27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407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АБАЧО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АРТОФЕЛЬ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КАПУСТ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" b="89912" l="8889" r="89926">
                        <a14:foregroundMark x1="49778" y1="51858" x2="49778" y2="51858"/>
                        <a14:foregroundMark x1="45926" y1="48142" x2="45926" y2="48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7671" y="1197698"/>
            <a:ext cx="4115157" cy="3444539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endshow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8" name="Стрелка влево 7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Василий богатырёв - из мульта Маша и медведь (минус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09195" y="588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710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2431 L 0.17838 0.1882 C 0.20651 0.225 0.24909 0.24514 0.29362 0.24514 C 0.34427 0.24514 0.38489 0.225 0.41302 0.1882 L 0.54896 0.0243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 СЛАЙД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9892" y="577967"/>
            <a:ext cx="99173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фонематического слуха, навыков звукового анализа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определять место звука в слове (начало,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середина, конец), находить слова с заданными звуками;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стремление к размышлению и поиску;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интерес к русскому языку.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предназначена для детей старшего дошкольного возраста</a:t>
            </a:r>
          </a:p>
        </p:txBody>
      </p:sp>
      <p:pic>
        <p:nvPicPr>
          <p:cNvPr id="7" name="Рисунок 6">
            <a:hlinkClick r:id="" action="ppaction://hlinkshowjump?jump=nextslide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8" name="Стрелка влево 7">
            <a:hlinkClick r:id="rId4" action="ppaction://hlinksldjump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4558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489" y="52925"/>
            <a:ext cx="86890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правильную картинку, объясни свой выбор, нажми на неё курсором;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ответ правильный –увидите что картинка увеличится, неправильный ответ – услышите шум и увидите что картинка завертелась;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нового задания, нажми на стрелочку в правом нижнем углу страницы;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00" l="286" r="99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r="22776"/>
          <a:stretch/>
        </p:blipFill>
        <p:spPr>
          <a:xfrm>
            <a:off x="9239533" y="310606"/>
            <a:ext cx="2770497" cy="4862118"/>
          </a:xfrm>
          <a:prstGeom prst="rect">
            <a:avLst/>
          </a:prstGeom>
        </p:spPr>
      </p:pic>
      <p:pic>
        <p:nvPicPr>
          <p:cNvPr id="9" name="3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70564" y="4842232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2" name="Стрелка влево 11">
            <a:hlinkClick r:id="rId9" action="ppaction://hlinksldjump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514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513" y="968991"/>
            <a:ext cx="9171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Список используемых источников:</a:t>
            </a:r>
          </a:p>
          <a:p>
            <a:endParaRPr lang="ru-RU" dirty="0"/>
          </a:p>
          <a:p>
            <a:r>
              <a:rPr lang="ru-RU" dirty="0"/>
              <a:t>А. </a:t>
            </a:r>
            <a:r>
              <a:rPr lang="ru-RU" dirty="0" err="1"/>
              <a:t>Арушанова</a:t>
            </a:r>
            <a:r>
              <a:rPr lang="ru-RU" dirty="0"/>
              <a:t>, Е. </a:t>
            </a:r>
            <a:r>
              <a:rPr lang="ru-RU" dirty="0" err="1"/>
              <a:t>Рычагова</a:t>
            </a:r>
            <a:r>
              <a:rPr lang="ru-RU" dirty="0"/>
              <a:t> «Игры со звучащим словом»</a:t>
            </a:r>
          </a:p>
          <a:p>
            <a:endParaRPr lang="ru-RU" dirty="0"/>
          </a:p>
          <a:p>
            <a:r>
              <a:rPr lang="ru-RU" dirty="0"/>
              <a:t>Интернет-ресурсы:  </a:t>
            </a:r>
            <a:r>
              <a:rPr lang="en-US" dirty="0">
                <a:hlinkClick r:id="rId2"/>
              </a:rPr>
              <a:t>https://www.maam.ru/detskijsad/sozdanie-interaktivnoi-igry-v-powerpoint-poshagovaja-instrukcija.html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3"/>
              </a:rPr>
              <a:t>https://infourok.ru/algoritm-sozdaniya-interaktivnoj-igry-poshagovaya-instrukciya-5163900.html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98A9ADEB-F015-469F-A147-E71704946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0162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4" y="4723129"/>
            <a:ext cx="2355446" cy="16331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54" y="3696849"/>
            <a:ext cx="2051437" cy="1360657"/>
          </a:xfrm>
          <a:prstGeom prst="rect">
            <a:avLst/>
          </a:prstGeom>
        </p:spPr>
      </p:pic>
      <p:pic>
        <p:nvPicPr>
          <p:cNvPr id="10" name="5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449427" y="57201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2833" l="3958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2" t="8783" b="8832"/>
          <a:stretch/>
        </p:blipFill>
        <p:spPr>
          <a:xfrm>
            <a:off x="7328000" y="330757"/>
            <a:ext cx="4167051" cy="2259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3149717"/>
            <a:ext cx="2905234" cy="24549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69690" y="2662816"/>
            <a:ext cx="167891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 Pro Cond Black" panose="02040A06050405020203" pitchFamily="18" charset="0"/>
              </a:rPr>
              <a:t>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875" l="0" r="99438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07" y="1460309"/>
            <a:ext cx="1924332" cy="1924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724">
            <a:off x="4440096" y="313898"/>
            <a:ext cx="1208488" cy="1665027"/>
          </a:xfrm>
          <a:prstGeom prst="rect">
            <a:avLst/>
          </a:prstGeom>
        </p:spPr>
      </p:pic>
      <p:sp>
        <p:nvSpPr>
          <p:cNvPr id="16" name="Стрелка влево 15">
            <a:hlinkClick r:id="" action="ppaction://hlinkshowjump?jump=previousslide" tooltip="КАК ВСТАВИТЬ ЗВУК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6476" y="666801"/>
            <a:ext cx="3116801" cy="31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648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ЛОН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КАПУСТ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СЫ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КИСТОЧК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1863" y="272142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13" b="992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84" y="2484660"/>
            <a:ext cx="2282028" cy="1293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" b="99272" l="0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90" y="3165880"/>
            <a:ext cx="1780021" cy="21263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8" b="100000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33" y="4826402"/>
            <a:ext cx="1803078" cy="18030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60" r="986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11" y="673449"/>
            <a:ext cx="2829235" cy="20567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3" y="4255296"/>
            <a:ext cx="2035701" cy="1036935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nextslide">
              <a:snd r:embed="rId19" name="chimes.wav"/>
            </a:hlinkClick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2" name="Стрелка влево 11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53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46" y="484121"/>
            <a:ext cx="1614487" cy="224604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53801" y="2817152"/>
            <a:ext cx="167891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 Pro Cond Black" panose="02040A06050405020203" pitchFamily="18" charset="0"/>
              </a:rPr>
              <a:t>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6476" y="666801"/>
            <a:ext cx="3116801" cy="31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74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ОРОК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СТУЛ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СОЛНЦЕ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САМОВАР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063539" y="227276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74" y="3048239"/>
            <a:ext cx="1628061" cy="17446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12" y="4016088"/>
            <a:ext cx="2389470" cy="1530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2" b="98248" l="1399" r="99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5447">
            <a:off x="5882185" y="4567488"/>
            <a:ext cx="1735877" cy="1663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8889" l="0" r="99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14" y="421988"/>
            <a:ext cx="3006726" cy="1691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8" b="98507" l="448" r="98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35" y="1597673"/>
            <a:ext cx="1657273" cy="1657273"/>
          </a:xfrm>
          <a:prstGeom prst="rect">
            <a:avLst/>
          </a:prstGeom>
        </p:spPr>
      </p:pic>
      <p:pic>
        <p:nvPicPr>
          <p:cNvPr id="14" name="Рисунок 13">
            <a:hlinkClick r:id="" action="ppaction://hlinkshowjump?jump=nextslide">
              <a:snd r:embed="rId18" name="chimes.wav"/>
            </a:hlinkClick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5" name="Стрелка влево 14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11" y="421988"/>
            <a:ext cx="2826490" cy="207181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169091" y="2613481"/>
            <a:ext cx="167891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 Pro Cond Black" panose="02040A06050405020203" pitchFamily="18" charset="0"/>
              </a:rPr>
              <a:t>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6476" y="666801"/>
            <a:ext cx="3116801" cy="31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806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АЛЕНК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ИЛК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ВИНОГРАД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ВЕЛИК ВА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187904" y="29841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00" l="259" r="98806">
                        <a14:foregroundMark x1="22945" y1="81584" x2="22945" y2="81584"/>
                        <a14:foregroundMark x1="74468" y1="85450" x2="74468" y2="85450"/>
                        <a14:foregroundMark x1="87026" y1="85000" x2="87026" y2="85000"/>
                        <a14:foregroundMark x1="86144" y1="74200" x2="86144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65" y="3058364"/>
            <a:ext cx="1974676" cy="2049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19" y="3058364"/>
            <a:ext cx="1392523" cy="1520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125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" b="28750"/>
          <a:stretch/>
        </p:blipFill>
        <p:spPr>
          <a:xfrm>
            <a:off x="4083690" y="4813546"/>
            <a:ext cx="2372441" cy="1731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412" b="85882" l="31231" r="66291">
                        <a14:foregroundMark x1="48273" y1="38588" x2="48273" y2="38588"/>
                        <a14:foregroundMark x1="53604" y1="39529" x2="53604" y2="39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7" t="14914" r="33746" b="13189"/>
          <a:stretch/>
        </p:blipFill>
        <p:spPr>
          <a:xfrm>
            <a:off x="7429500" y="533283"/>
            <a:ext cx="1938762" cy="2525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86" y="4813546"/>
            <a:ext cx="2013056" cy="1176362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nextslide">
              <a:snd r:embed="rId19" name="chimes.wav"/>
            </a:hlinkClick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2" name="Стрелка влево 11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69091" y="2613481"/>
            <a:ext cx="167891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 Pro Cond Black" panose="02040A06050405020203" pitchFamily="18" charset="0"/>
              </a:rPr>
              <a:t>К</a:t>
            </a:r>
            <a:endParaRPr lang="ru-RU" sz="96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 Pro Cond Black" panose="02040A060504050202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12" y="578593"/>
            <a:ext cx="1027537" cy="1523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3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80" y="578593"/>
            <a:ext cx="1731731" cy="1914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94" y="334641"/>
            <a:ext cx="3116801" cy="31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88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ОЛК ВА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ЯЩИК ВА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УРУНДУК-ВАФ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ПОДАРОК ВА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ОСОК ВА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892606" y="15640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24" l="0" r="99758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2388" r="25212" b="6865"/>
          <a:stretch/>
        </p:blipFill>
        <p:spPr>
          <a:xfrm>
            <a:off x="2624122" y="2126302"/>
            <a:ext cx="1134360" cy="2069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45" y="4921973"/>
            <a:ext cx="1655540" cy="1573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1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74" y="4478066"/>
            <a:ext cx="1754247" cy="1988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375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67" r="25459" b="29585"/>
          <a:stretch/>
        </p:blipFill>
        <p:spPr>
          <a:xfrm>
            <a:off x="9172332" y="2227119"/>
            <a:ext cx="1636612" cy="2469634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nextslide">
              <a:snd r:embed="rId19" name="chimes.wav"/>
            </a:hlinkClick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14" name="Стрелка влево 13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96" y="518382"/>
            <a:ext cx="1376125" cy="1305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23" y="93515"/>
            <a:ext cx="2133604" cy="21336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38086" y="2677106"/>
            <a:ext cx="167891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 Pro Cond Black" panose="02040A06050405020203" pitchFamily="18" charset="0"/>
              </a:rPr>
              <a:t>Р</a:t>
            </a:r>
            <a:endParaRPr lang="ru-RU" sz="96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 Pro Cond Black" panose="02040A06050405020203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6476" y="666801"/>
            <a:ext cx="3116801" cy="31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50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ПИРАМИДК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БАРАБАН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ОРЗИН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КОРАБЛИК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КАРАНДАШ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970" t="8330" r="21036" b="9167"/>
          <a:stretch/>
        </p:blipFill>
        <p:spPr>
          <a:xfrm>
            <a:off x="32141" y="1709574"/>
            <a:ext cx="2071688" cy="295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2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85" y="3761508"/>
            <a:ext cx="2731245" cy="2731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6925" y="3844847"/>
            <a:ext cx="3200677" cy="3206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2935" y="3750276"/>
            <a:ext cx="2731245" cy="2731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5419" y="4414326"/>
            <a:ext cx="2383743" cy="2389839"/>
          </a:xfrm>
          <a:prstGeom prst="rect">
            <a:avLst/>
          </a:prstGeom>
        </p:spPr>
      </p:pic>
      <p:pic>
        <p:nvPicPr>
          <p:cNvPr id="30" name="9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079004" y="138083"/>
            <a:ext cx="609600" cy="609600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>
              <a:snd r:embed="rId15" name="chimes.wav"/>
            </a:hlinkClick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31" name="Стрелка влево 30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511" y="3917915"/>
            <a:ext cx="2051984" cy="2057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0849" y="3929469"/>
            <a:ext cx="1403445" cy="14070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1" y="4426175"/>
            <a:ext cx="1045914" cy="1273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9970"/>
          <a:stretch/>
        </p:blipFill>
        <p:spPr>
          <a:xfrm>
            <a:off x="7370589" y="521761"/>
            <a:ext cx="2128837" cy="1799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33689"/>
          <a:stretch/>
        </p:blipFill>
        <p:spPr>
          <a:xfrm>
            <a:off x="8821988" y="2574972"/>
            <a:ext cx="1409445" cy="15748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333" y1="59600" x2="41333" y2="59600"/>
                        <a14:foregroundMark x1="40667" y1="63200" x2="40667" y2="63200"/>
                        <a14:foregroundMark x1="34556" y1="64800" x2="34556" y2="64800"/>
                        <a14:foregroundMark x1="32556" y1="67000" x2="32556" y2="67000"/>
                        <a14:foregroundMark x1="41333" y1="76600" x2="41333" y2="76600"/>
                        <a14:foregroundMark x1="44889" y1="86200" x2="44889" y2="86200"/>
                        <a14:foregroundMark x1="43000" y1="85000" x2="43000" y2="85000"/>
                        <a14:foregroundMark x1="58667" y1="76000" x2="58667" y2="76000"/>
                        <a14:foregroundMark x1="55556" y1="84600" x2="55556" y2="84600"/>
                        <a14:foregroundMark x1="25333" y1="15200" x2="25333" y2="15200"/>
                        <a14:foregroundMark x1="27333" y1="17600" x2="27333" y2="17600"/>
                        <a14:foregroundMark x1="32111" y1="10000" x2="32111" y2="10000"/>
                        <a14:foregroundMark x1="26556" y1="22800" x2="26556" y2="22800"/>
                        <a14:foregroundMark x1="35222" y1="23400" x2="35222" y2="23400"/>
                        <a14:foregroundMark x1="23333" y1="10800" x2="23333" y2="10800"/>
                        <a14:foregroundMark x1="27222" y1="14800" x2="27222" y2="14800"/>
                        <a14:foregroundMark x1="30444" y1="15600" x2="30444" y2="15600"/>
                        <a14:backgroundMark x1="40667" y1="61600" x2="406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18483"/>
          <a:stretch/>
        </p:blipFill>
        <p:spPr>
          <a:xfrm>
            <a:off x="9324940" y="213970"/>
            <a:ext cx="3037983" cy="2592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93" y="213970"/>
            <a:ext cx="1458438" cy="17825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8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97" y="1714416"/>
            <a:ext cx="2168338" cy="24574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111" r="100000">
                        <a14:foregroundMark x1="61222" y1="38594" x2="61222" y2="38594"/>
                        <a14:foregroundMark x1="54778" y1="39531" x2="54778" y2="39531"/>
                        <a14:foregroundMark x1="50444" y1="41406" x2="50444" y2="41406"/>
                        <a14:foregroundMark x1="51111" y1="72813" x2="51111" y2="72813"/>
                        <a14:foregroundMark x1="56778" y1="3594" x2="56778" y2="3594"/>
                        <a14:foregroundMark x1="60111" y1="3594" x2="60111" y2="3594"/>
                        <a14:foregroundMark x1="61889" y1="3125" x2="61889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1043"/>
          <a:stretch/>
        </p:blipFill>
        <p:spPr>
          <a:xfrm>
            <a:off x="4606933" y="370033"/>
            <a:ext cx="1335300" cy="16264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8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731"/>
          <a:stretch/>
        </p:blipFill>
        <p:spPr>
          <a:xfrm>
            <a:off x="2671763" y="1996506"/>
            <a:ext cx="2543176" cy="23215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33689"/>
          <a:stretch/>
        </p:blipFill>
        <p:spPr>
          <a:xfrm>
            <a:off x="3217044" y="4549979"/>
            <a:ext cx="1409445" cy="15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65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49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БАНАН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ИТК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970" t="8330" r="21036" b="9167"/>
          <a:stretch/>
        </p:blipFill>
        <p:spPr>
          <a:xfrm>
            <a:off x="32141" y="1709574"/>
            <a:ext cx="2071688" cy="295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85" y="3761508"/>
            <a:ext cx="2731245" cy="2731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6925" y="3844847"/>
            <a:ext cx="3200677" cy="3206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2935" y="3750276"/>
            <a:ext cx="2731245" cy="2731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5419" y="4414326"/>
            <a:ext cx="2383743" cy="238983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>
              <a:snd r:embed="rId11" name="chimes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31" name="Стрелка влево 30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511" y="3917915"/>
            <a:ext cx="2051984" cy="2057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0849" y="3929469"/>
            <a:ext cx="1403445" cy="14070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1" y="4426175"/>
            <a:ext cx="1045914" cy="1273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9970"/>
          <a:stretch/>
        </p:blipFill>
        <p:spPr>
          <a:xfrm>
            <a:off x="7370589" y="521761"/>
            <a:ext cx="2128837" cy="1799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1333" y1="59600" x2="41333" y2="59600"/>
                        <a14:foregroundMark x1="40667" y1="63200" x2="40667" y2="63200"/>
                        <a14:foregroundMark x1="34556" y1="64800" x2="34556" y2="64800"/>
                        <a14:foregroundMark x1="32556" y1="67000" x2="32556" y2="67000"/>
                        <a14:foregroundMark x1="41333" y1="76600" x2="41333" y2="76600"/>
                        <a14:foregroundMark x1="44889" y1="86200" x2="44889" y2="86200"/>
                        <a14:foregroundMark x1="43000" y1="85000" x2="43000" y2="85000"/>
                        <a14:foregroundMark x1="58667" y1="76000" x2="58667" y2="76000"/>
                        <a14:foregroundMark x1="55556" y1="84600" x2="55556" y2="84600"/>
                        <a14:foregroundMark x1="25333" y1="15200" x2="25333" y2="15200"/>
                        <a14:foregroundMark x1="27333" y1="17600" x2="27333" y2="17600"/>
                        <a14:foregroundMark x1="32111" y1="10000" x2="32111" y2="10000"/>
                        <a14:foregroundMark x1="26556" y1="22800" x2="26556" y2="22800"/>
                        <a14:foregroundMark x1="35222" y1="23400" x2="35222" y2="23400"/>
                        <a14:foregroundMark x1="23333" y1="10800" x2="23333" y2="10800"/>
                        <a14:foregroundMark x1="27222" y1="14800" x2="27222" y2="14800"/>
                        <a14:foregroundMark x1="30444" y1="15600" x2="30444" y2="15600"/>
                        <a14:backgroundMark x1="40667" y1="61600" x2="406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18483"/>
          <a:stretch/>
        </p:blipFill>
        <p:spPr>
          <a:xfrm>
            <a:off x="9324940" y="213970"/>
            <a:ext cx="3037983" cy="2592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43" y="135938"/>
            <a:ext cx="1458438" cy="17825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97" y="1714416"/>
            <a:ext cx="2168338" cy="24574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11" r="100000">
                        <a14:foregroundMark x1="61222" y1="38594" x2="61222" y2="38594"/>
                        <a14:foregroundMark x1="54778" y1="39531" x2="54778" y2="39531"/>
                        <a14:foregroundMark x1="50444" y1="41406" x2="50444" y2="41406"/>
                        <a14:foregroundMark x1="51111" y1="72813" x2="51111" y2="72813"/>
                        <a14:foregroundMark x1="56778" y1="3594" x2="56778" y2="3594"/>
                        <a14:foregroundMark x1="60111" y1="3594" x2="60111" y2="3594"/>
                        <a14:foregroundMark x1="61889" y1="3125" x2="61889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1043"/>
          <a:stretch/>
        </p:blipFill>
        <p:spPr>
          <a:xfrm>
            <a:off x="4818885" y="292001"/>
            <a:ext cx="1335300" cy="16264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8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731"/>
          <a:stretch/>
        </p:blipFill>
        <p:spPr>
          <a:xfrm>
            <a:off x="2671763" y="1996506"/>
            <a:ext cx="2543176" cy="23215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33689"/>
          <a:stretch/>
        </p:blipFill>
        <p:spPr>
          <a:xfrm>
            <a:off x="3326997" y="4637847"/>
            <a:ext cx="1409445" cy="15748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9970"/>
          <a:stretch/>
        </p:blipFill>
        <p:spPr>
          <a:xfrm>
            <a:off x="5315749" y="4399490"/>
            <a:ext cx="1694797" cy="14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14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ГЛА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6970" t="8330" r="21036" b="9167"/>
          <a:stretch/>
        </p:blipFill>
        <p:spPr>
          <a:xfrm>
            <a:off x="32141" y="1709574"/>
            <a:ext cx="2071688" cy="295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285" y="3761508"/>
            <a:ext cx="2731245" cy="2731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6925" y="3844847"/>
            <a:ext cx="3200677" cy="3206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2935" y="3750276"/>
            <a:ext cx="2731245" cy="2731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1630" y="4412542"/>
            <a:ext cx="2383743" cy="238983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hlinkshowjump?jump=nextslide">
              <a:snd r:embed="rId11" name="chimes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3363" y="5727941"/>
            <a:ext cx="1470864" cy="767407"/>
          </a:xfrm>
          <a:prstGeom prst="rect">
            <a:avLst/>
          </a:prstGeom>
        </p:spPr>
      </p:pic>
      <p:sp>
        <p:nvSpPr>
          <p:cNvPr id="31" name="Стрелка влево 30">
            <a:hlinkClick r:id="" action="ppaction://hlinkshowjump?jump=previousslide"/>
          </p:cNvPr>
          <p:cNvSpPr/>
          <p:nvPr/>
        </p:nvSpPr>
        <p:spPr>
          <a:xfrm>
            <a:off x="272955" y="5839934"/>
            <a:ext cx="1378424" cy="704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8511" y="3917915"/>
            <a:ext cx="2051984" cy="20572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0849" y="3929469"/>
            <a:ext cx="1403445" cy="14070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1" y="4426175"/>
            <a:ext cx="1045914" cy="1273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9970"/>
          <a:stretch/>
        </p:blipFill>
        <p:spPr>
          <a:xfrm>
            <a:off x="5250884" y="4291163"/>
            <a:ext cx="1649303" cy="1394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33689"/>
          <a:stretch/>
        </p:blipFill>
        <p:spPr>
          <a:xfrm>
            <a:off x="3102502" y="4549979"/>
            <a:ext cx="1409445" cy="15748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1333" y1="59600" x2="41333" y2="59600"/>
                        <a14:foregroundMark x1="40667" y1="63200" x2="40667" y2="63200"/>
                        <a14:foregroundMark x1="34556" y1="64800" x2="34556" y2="64800"/>
                        <a14:foregroundMark x1="32556" y1="67000" x2="32556" y2="67000"/>
                        <a14:foregroundMark x1="41333" y1="76600" x2="41333" y2="76600"/>
                        <a14:foregroundMark x1="44889" y1="86200" x2="44889" y2="86200"/>
                        <a14:foregroundMark x1="43000" y1="85000" x2="43000" y2="85000"/>
                        <a14:foregroundMark x1="58667" y1="76000" x2="58667" y2="76000"/>
                        <a14:foregroundMark x1="55556" y1="84600" x2="55556" y2="84600"/>
                        <a14:foregroundMark x1="25333" y1="15200" x2="25333" y2="15200"/>
                        <a14:foregroundMark x1="27333" y1="17600" x2="27333" y2="17600"/>
                        <a14:foregroundMark x1="32111" y1="10000" x2="32111" y2="10000"/>
                        <a14:foregroundMark x1="26556" y1="22800" x2="26556" y2="22800"/>
                        <a14:foregroundMark x1="35222" y1="23400" x2="35222" y2="23400"/>
                        <a14:foregroundMark x1="23333" y1="10800" x2="23333" y2="10800"/>
                        <a14:foregroundMark x1="27222" y1="14800" x2="27222" y2="14800"/>
                        <a14:foregroundMark x1="30444" y1="15600" x2="30444" y2="15600"/>
                        <a14:backgroundMark x1="40667" y1="61600" x2="406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18483"/>
          <a:stretch/>
        </p:blipFill>
        <p:spPr>
          <a:xfrm>
            <a:off x="9324940" y="213970"/>
            <a:ext cx="3037983" cy="25929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93" y="213970"/>
            <a:ext cx="1458438" cy="17825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11463" r="11897" b="5232"/>
          <a:stretch/>
        </p:blipFill>
        <p:spPr>
          <a:xfrm>
            <a:off x="6968977" y="1870750"/>
            <a:ext cx="1665027" cy="20471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11" r="100000">
                        <a14:foregroundMark x1="61222" y1="38594" x2="61222" y2="38594"/>
                        <a14:foregroundMark x1="54778" y1="39531" x2="54778" y2="39531"/>
                        <a14:foregroundMark x1="50444" y1="41406" x2="50444" y2="41406"/>
                        <a14:foregroundMark x1="51111" y1="72813" x2="51111" y2="72813"/>
                        <a14:foregroundMark x1="56778" y1="3594" x2="56778" y2="3594"/>
                        <a14:foregroundMark x1="60111" y1="3594" x2="60111" y2="3594"/>
                        <a14:foregroundMark x1="61889" y1="3125" x2="61889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21043"/>
          <a:stretch/>
        </p:blipFill>
        <p:spPr>
          <a:xfrm>
            <a:off x="5633677" y="213970"/>
            <a:ext cx="1335300" cy="16264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8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731"/>
          <a:stretch/>
        </p:blipFill>
        <p:spPr>
          <a:xfrm>
            <a:off x="3883176" y="1801446"/>
            <a:ext cx="2543176" cy="23215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94" y="4549979"/>
            <a:ext cx="1724904" cy="19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397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НАНАС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203</Words>
  <Application>Microsoft Office PowerPoint</Application>
  <PresentationFormat>Широкоэкранный</PresentationFormat>
  <Paragraphs>42</Paragraphs>
  <Slides>17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Georgia Pro Cond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118</cp:revision>
  <dcterms:created xsi:type="dcterms:W3CDTF">2021-10-31T08:22:54Z</dcterms:created>
  <dcterms:modified xsi:type="dcterms:W3CDTF">2023-05-22T04:29:28Z</dcterms:modified>
</cp:coreProperties>
</file>