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63" r:id="rId3"/>
    <p:sldId id="331" r:id="rId4"/>
    <p:sldId id="332" r:id="rId5"/>
    <p:sldId id="345" r:id="rId6"/>
    <p:sldId id="265" r:id="rId7"/>
    <p:sldId id="352" r:id="rId8"/>
    <p:sldId id="353" r:id="rId9"/>
    <p:sldId id="318" r:id="rId10"/>
    <p:sldId id="258" r:id="rId11"/>
    <p:sldId id="291" r:id="rId12"/>
    <p:sldId id="348" r:id="rId13"/>
    <p:sldId id="335" r:id="rId14"/>
    <p:sldId id="32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37" autoAdjust="0"/>
    <p:restoredTop sz="94660"/>
  </p:normalViewPr>
  <p:slideViewPr>
    <p:cSldViewPr snapToGrid="0">
      <p:cViewPr varScale="1">
        <p:scale>
          <a:sx n="38" d="100"/>
          <a:sy n="38" d="100"/>
        </p:scale>
        <p:origin x="72" y="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E2499-BDF7-4491-837F-3C62942C0E28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1FB37-852D-40B4-8DAF-DCDBFDF6BC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758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2A726-157E-47A2-A6AD-86B4EB483825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D41B-B026-42BF-8267-6B5FCF87FE4D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511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2A726-157E-47A2-A6AD-86B4EB483825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D41B-B026-42BF-8267-6B5FCF87FE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4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2A726-157E-47A2-A6AD-86B4EB483825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D41B-B026-42BF-8267-6B5FCF87FE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546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2A726-157E-47A2-A6AD-86B4EB483825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D41B-B026-42BF-8267-6B5FCF87FE4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17655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2A726-157E-47A2-A6AD-86B4EB483825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D41B-B026-42BF-8267-6B5FCF87FE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357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2A726-157E-47A2-A6AD-86B4EB483825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D41B-B026-42BF-8267-6B5FCF87FE4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6299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2A726-157E-47A2-A6AD-86B4EB483825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D41B-B026-42BF-8267-6B5FCF87FE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121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2A726-157E-47A2-A6AD-86B4EB483825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D41B-B026-42BF-8267-6B5FCF87FE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003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2A726-157E-47A2-A6AD-86B4EB483825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D41B-B026-42BF-8267-6B5FCF87FE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684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2A726-157E-47A2-A6AD-86B4EB483825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D41B-B026-42BF-8267-6B5FCF87FE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404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2A726-157E-47A2-A6AD-86B4EB483825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D41B-B026-42BF-8267-6B5FCF87FE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386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2A726-157E-47A2-A6AD-86B4EB483825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D41B-B026-42BF-8267-6B5FCF87FE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10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2A726-157E-47A2-A6AD-86B4EB483825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D41B-B026-42BF-8267-6B5FCF87FE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577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2A726-157E-47A2-A6AD-86B4EB483825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D41B-B026-42BF-8267-6B5FCF87FE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217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2A726-157E-47A2-A6AD-86B4EB483825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D41B-B026-42BF-8267-6B5FCF87FE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564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2A726-157E-47A2-A6AD-86B4EB483825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D41B-B026-42BF-8267-6B5FCF87FE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949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2A726-157E-47A2-A6AD-86B4EB483825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D41B-B026-42BF-8267-6B5FCF87FE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271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A82A726-157E-47A2-A6AD-86B4EB483825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2ADD41B-B026-42BF-8267-6B5FCF87FE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7918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13090" y="1665011"/>
            <a:ext cx="9538189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ahnschrift SemiLight Condensed" panose="020B0502040204020203" pitchFamily="34" charset="0"/>
              </a:rPr>
              <a:t>Инновации в </a:t>
            </a:r>
            <a:r>
              <a:rPr lang="ru-RU" sz="5400" b="1" spc="5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ahnschrift SemiLight Condensed" panose="020B0502040204020203" pitchFamily="34" charset="0"/>
              </a:rPr>
              <a:t>логопедической практике</a:t>
            </a:r>
            <a:endParaRPr lang="ru-RU" sz="5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Bahnschrift SemiLight Condensed" panose="020B0502040204020203" pitchFamily="34" charset="0"/>
            </a:endParaRPr>
          </a:p>
          <a:p>
            <a:pPr algn="ctr"/>
            <a:r>
              <a:rPr lang="ru-RU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ahnschrift SemiLight Condensed" panose="020B0502040204020203" pitchFamily="34" charset="0"/>
              </a:rPr>
              <a:t>в работе </a:t>
            </a:r>
            <a:r>
              <a:rPr lang="ru-RU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ahnschrift SemiLight Condensed" panose="020B0502040204020203" pitchFamily="34" charset="0"/>
              </a:rPr>
              <a:t>у</a:t>
            </a:r>
            <a:r>
              <a:rPr lang="ru-RU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ahnschrift SemiLight Condensed" panose="020B0502040204020203" pitchFamily="34" charset="0"/>
              </a:rPr>
              <a:t>чителя-логопеда</a:t>
            </a:r>
          </a:p>
          <a:p>
            <a:pPr algn="ctr"/>
            <a:r>
              <a:rPr lang="ru-RU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ahnschrift SemiLight Condensed" panose="020B0502040204020203" pitchFamily="34" charset="0"/>
              </a:rPr>
              <a:t> с детьми дошкольного возраста </a:t>
            </a:r>
            <a:endParaRPr lang="ru-RU" sz="5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Bahnschrift SemiLight Condensed" panose="020B0502040204020203" pitchFamily="34" charset="0"/>
            </a:endParaRPr>
          </a:p>
          <a:p>
            <a:pPr algn="ctr"/>
            <a:endParaRPr lang="ru-RU" sz="5400" b="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SemiLigh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8690" y="346368"/>
            <a:ext cx="9725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«ДЕТСКИЙ САД №11» ГОРОДА КАНАШ ЧУВАШСКОЙ РЕСПУБЛИКИ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08617" y="4807521"/>
            <a:ext cx="3851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одготовила: 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читель-логопед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Немова Наталия Георгиевна 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04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717964" y="79664"/>
            <a:ext cx="8853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Балансировочная доска </a:t>
            </a:r>
            <a:r>
              <a:rPr lang="ru-RU" b="1" dirty="0" err="1" smtClean="0">
                <a:solidFill>
                  <a:srgbClr val="FF0000"/>
                </a:solidFill>
              </a:rPr>
              <a:t>Бильгоу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58474" y="1187413"/>
            <a:ext cx="4461162" cy="3345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904" y="1142385"/>
            <a:ext cx="4100945" cy="3075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/>
          <a:stretch/>
        </p:blipFill>
        <p:spPr>
          <a:xfrm rot="5400000">
            <a:off x="2565861" y="3736946"/>
            <a:ext cx="3231229" cy="2707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2" r="11243"/>
          <a:stretch/>
        </p:blipFill>
        <p:spPr>
          <a:xfrm rot="5400000">
            <a:off x="8640477" y="3316114"/>
            <a:ext cx="2849429" cy="3549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33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07791" y="3436724"/>
            <a:ext cx="3550991" cy="2663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10622" y="235524"/>
            <a:ext cx="12338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М</a:t>
            </a:r>
            <a:r>
              <a:rPr lang="ru-RU" b="1" dirty="0" smtClean="0">
                <a:solidFill>
                  <a:srgbClr val="FF0000"/>
                </a:solidFill>
              </a:rPr>
              <a:t>ишени обратной связи и мяча-попрыгунчика а так же мешочков с крупой,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84162" y="3153947"/>
            <a:ext cx="3874165" cy="2905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28937" y="1237965"/>
            <a:ext cx="3982033" cy="2863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7016" y="1359042"/>
            <a:ext cx="3981102" cy="2985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293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88896" y="3110193"/>
            <a:ext cx="3812015" cy="2859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717964" y="235524"/>
            <a:ext cx="10108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Телескопическая стойка с мишенями и цветная рейка с мячом-маятником</a:t>
            </a:r>
            <a:r>
              <a:rPr lang="ru-RU" b="1" i="1" dirty="0">
                <a:solidFill>
                  <a:srgbClr val="FF0000"/>
                </a:solidFill>
              </a:rPr>
              <a:t>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28783" y="3170954"/>
            <a:ext cx="3968104" cy="2976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1853" y="1142561"/>
            <a:ext cx="3971636" cy="2978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8498" y="1196392"/>
            <a:ext cx="3630743" cy="2723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820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Нейроскакалка - скакалка на одну ногу со светящимся роликом опто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101" y="1970020"/>
            <a:ext cx="3652640" cy="3652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17964" y="211461"/>
            <a:ext cx="8853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Использование нейроскакалки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583" y="666876"/>
            <a:ext cx="11590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Нейроскакалка  - 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тренажер для развития межполушарного взаимодействия и общей моторики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29691" y="1498187"/>
            <a:ext cx="3034316" cy="2275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56458" y="3444924"/>
            <a:ext cx="3320067" cy="2490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4848" y="2150247"/>
            <a:ext cx="4389581" cy="3292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787239" y="6276109"/>
            <a:ext cx="9628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Автоматизация звука в стихотворениях с использованием </a:t>
            </a:r>
            <a:r>
              <a:rPr lang="ru-RU" dirty="0" err="1" smtClean="0"/>
              <a:t>нейроскакалки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455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Нейроскакалка - скакалка на одну ногу со светящимся роликом опто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823" y="530762"/>
            <a:ext cx="2944719" cy="29447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11" y="522381"/>
            <a:ext cx="3490255" cy="277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Межполушарные доски Монтессори-Питер купить в Санкт-Петербурге ukotik.r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97" y="3467101"/>
            <a:ext cx="3670790" cy="2705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" t="28926" r="4678"/>
          <a:stretch/>
        </p:blipFill>
        <p:spPr>
          <a:xfrm>
            <a:off x="8010712" y="659407"/>
            <a:ext cx="3748889" cy="2687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" t="7779" r="4920" b="5925"/>
          <a:stretch/>
        </p:blipFill>
        <p:spPr>
          <a:xfrm>
            <a:off x="4953187" y="3616862"/>
            <a:ext cx="4095750" cy="2936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360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666" y="1443641"/>
            <a:ext cx="6439126" cy="4889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32756" y="243313"/>
            <a:ext cx="11720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Развитие функций обеих рук и связанное с этим формирование речевых «центров» в обоих полушариях дает человеку преимущество в интеллектуальном развитии.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И. П. Павлов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38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11" y="522381"/>
            <a:ext cx="3490255" cy="277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Нейроскакалка - скакалка на одну ногу со светящимся роликом опто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509" y="1335445"/>
            <a:ext cx="3162474" cy="2842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Межполушарные доски Монтессори-Питер купить в Санкт-Петербурге ukotik.r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67" y="3685115"/>
            <a:ext cx="3606941" cy="2658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31084" y="137371"/>
            <a:ext cx="43226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Нейроигры –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то специальные игровые комплексы, способствующие развитию психических процессов: памяти, внимания, мышления, развитию зрительно-моторной, пространственной координации, активизации речи. </a:t>
            </a:r>
          </a:p>
          <a:p>
            <a:pPr algn="ctr"/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Нейротренажеры –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то инновационные тренажеры предназначены для стимуляции работы всех отделов мозга, укрепления межполушарного взаимодействия, активизации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авыков концентрации внимания, тренировки панорамного зрения и активизации речи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09211" y="466989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Нейроигры </a:t>
            </a:r>
            <a:r>
              <a:rPr lang="ru-RU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 </a:t>
            </a:r>
            <a:r>
              <a:rPr lang="ru-RU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универсальными,</a:t>
            </a:r>
          </a:p>
          <a:p>
            <a:pPr algn="ctr"/>
            <a:r>
              <a:rPr lang="ru-RU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потому что их </a:t>
            </a:r>
            <a:r>
              <a:rPr lang="ru-RU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можно использовать </a:t>
            </a:r>
            <a:endParaRPr lang="ru-RU" i="1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в профилактических </a:t>
            </a:r>
            <a:r>
              <a:rPr lang="ru-RU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развивающих </a:t>
            </a:r>
            <a:r>
              <a:rPr lang="ru-RU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(норма</a:t>
            </a:r>
            <a:r>
              <a:rPr lang="ru-RU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целях, так и с </a:t>
            </a:r>
            <a:r>
              <a:rPr lang="ru-RU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целью коррекции речевых нарушений, компенсации особенностей развития психических процессов.</a:t>
            </a:r>
            <a:endParaRPr lang="ru-RU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50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0268" y="134515"/>
            <a:ext cx="3628872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Каким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детям рекомендованы 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нейроигры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если ребенок гиперактивен, не слышит взрослых, на замечания не реагирует   или наоборот чересчур пассивный и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медлительный;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есть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синдром дефицита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внимания;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постоянно путает лево-право;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быстро утомляется, не может сосредоточиться на задании;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есть проблемы с речью разной сложности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плохо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развита мелкая и общая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моторика.</a:t>
            </a:r>
          </a:p>
          <a:p>
            <a:pPr algn="just"/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03739" y="631074"/>
            <a:ext cx="3171599" cy="2378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9" t="5251" b="12101"/>
          <a:stretch/>
        </p:blipFill>
        <p:spPr>
          <a:xfrm>
            <a:off x="8142089" y="3968151"/>
            <a:ext cx="3497326" cy="2552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10707" y="666006"/>
            <a:ext cx="3451058" cy="2588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70269" y="5210225"/>
            <a:ext cx="36288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некоторых нейротренажеров, игр и упражнений, которые могут быть использованы для активизации, развития и коррекции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47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4566" y="1372255"/>
            <a:ext cx="4010894" cy="3008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05156" y="2979799"/>
            <a:ext cx="3998675" cy="2999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23852" y="332509"/>
            <a:ext cx="11369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Кинезиологическая артикуляционная гимнастика с использованием нейроклассиков и массажных ковриков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67825" y="1291294"/>
            <a:ext cx="4226791" cy="3170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6314" y="3058333"/>
            <a:ext cx="3865418" cy="2899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507675" y="6428519"/>
            <a:ext cx="7980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Использовано пособие </a:t>
            </a:r>
            <a:r>
              <a:rPr lang="en-GB" dirty="0" smtClean="0"/>
              <a:t>https</a:t>
            </a:r>
            <a:r>
              <a:rPr lang="en-GB" dirty="0"/>
              <a:t>://vk.com/club211048331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955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1997" y="226488"/>
            <a:ext cx="6376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Межполушарные лабиринты – трафареты и 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кинезиодорожки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419" y="495557"/>
            <a:ext cx="4049238" cy="3036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6" t="3692"/>
          <a:stretch/>
        </p:blipFill>
        <p:spPr>
          <a:xfrm>
            <a:off x="4308712" y="2152637"/>
            <a:ext cx="3234222" cy="2869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6" t="9656" r="4311" b="14482"/>
          <a:stretch/>
        </p:blipFill>
        <p:spPr>
          <a:xfrm>
            <a:off x="7550727" y="3658942"/>
            <a:ext cx="4359331" cy="2960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7" t="3679" r="4348" b="22743"/>
          <a:stretch/>
        </p:blipFill>
        <p:spPr>
          <a:xfrm>
            <a:off x="247763" y="772790"/>
            <a:ext cx="4231532" cy="2759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2" t="3127" r="1396" b="15968"/>
          <a:stretch/>
        </p:blipFill>
        <p:spPr>
          <a:xfrm>
            <a:off x="247763" y="3574399"/>
            <a:ext cx="4086388" cy="3129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308712" y="5375564"/>
            <a:ext cx="3242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Автоматизация изолированного звука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177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9" t="5251" b="12101"/>
          <a:stretch/>
        </p:blipFill>
        <p:spPr>
          <a:xfrm>
            <a:off x="523691" y="3730712"/>
            <a:ext cx="4085700" cy="2981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013522" y="218565"/>
            <a:ext cx="8853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Слоговые нейроклассики для пальчиков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4214" b="7766"/>
          <a:stretch/>
        </p:blipFill>
        <p:spPr>
          <a:xfrm>
            <a:off x="420248" y="692287"/>
            <a:ext cx="3998649" cy="2934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638" y="1779724"/>
            <a:ext cx="3867150" cy="2900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48660" y="1455390"/>
            <a:ext cx="4849531" cy="3637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043000" y="5292434"/>
            <a:ext cx="3242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Автоматизация звука в слогах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732479" y="5638814"/>
            <a:ext cx="3071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Использовано пособие </a:t>
            </a:r>
            <a:r>
              <a:rPr lang="en-GB" sz="1400" dirty="0" smtClean="0"/>
              <a:t>https</a:t>
            </a:r>
            <a:r>
              <a:rPr lang="en-GB" sz="1400" dirty="0"/>
              <a:t>://vk.com/club211048331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57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13522" y="218565"/>
            <a:ext cx="8853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Балансиры для рук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26066" y="696864"/>
            <a:ext cx="3826395" cy="2869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06895" y="3080510"/>
            <a:ext cx="3653284" cy="2739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2269" y="717850"/>
            <a:ext cx="3367388" cy="2525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70432" y="3032913"/>
            <a:ext cx="3707683" cy="2780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845" y="724756"/>
            <a:ext cx="3005137" cy="1707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787239" y="6276109"/>
            <a:ext cx="9628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Автоматизация звука в стихотворениях с использованием нейровосьмерки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932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7" t="8579" r="2533" b="11533"/>
          <a:stretch/>
        </p:blipFill>
        <p:spPr>
          <a:xfrm>
            <a:off x="4390387" y="681511"/>
            <a:ext cx="3788230" cy="2892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029078" y="168531"/>
            <a:ext cx="8324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Чистоговорки и  разноуровневые кинезиоупражнения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2" t="9597" r="20000" b="4208"/>
          <a:stretch/>
        </p:blipFill>
        <p:spPr>
          <a:xfrm rot="5400000">
            <a:off x="8535732" y="1303129"/>
            <a:ext cx="3458568" cy="3712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5" r="23005"/>
          <a:stretch/>
        </p:blipFill>
        <p:spPr>
          <a:xfrm rot="5400000">
            <a:off x="4860142" y="3942003"/>
            <a:ext cx="2958194" cy="2392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6" r="22417" b="-1"/>
          <a:stretch/>
        </p:blipFill>
        <p:spPr>
          <a:xfrm rot="5400000">
            <a:off x="1471194" y="719169"/>
            <a:ext cx="2726710" cy="2651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78" y="3746755"/>
            <a:ext cx="3710129" cy="2782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8732479" y="5638814"/>
            <a:ext cx="3071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Использовано пособие </a:t>
            </a:r>
            <a:r>
              <a:rPr lang="en-GB" sz="1400" dirty="0" smtClean="0"/>
              <a:t>https</a:t>
            </a:r>
            <a:r>
              <a:rPr lang="en-GB" sz="1400" dirty="0"/>
              <a:t>://vk.com/club211048331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83036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6720</TotalTime>
  <Words>330</Words>
  <Application>Microsoft Office PowerPoint</Application>
  <PresentationFormat>Широкоэкранный</PresentationFormat>
  <Paragraphs>43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Bahnschrift SemiLight Condensed</vt:lpstr>
      <vt:lpstr>Calibri</vt:lpstr>
      <vt:lpstr>Century Gothic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логопед</dc:creator>
  <cp:lastModifiedBy>логопед</cp:lastModifiedBy>
  <cp:revision>216</cp:revision>
  <dcterms:created xsi:type="dcterms:W3CDTF">2022-11-30T11:38:27Z</dcterms:created>
  <dcterms:modified xsi:type="dcterms:W3CDTF">2023-05-19T10:30:08Z</dcterms:modified>
</cp:coreProperties>
</file>