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2" autoAdjust="0"/>
    <p:restoredTop sz="94660"/>
  </p:normalViewPr>
  <p:slideViewPr>
    <p:cSldViewPr snapToGrid="0">
      <p:cViewPr>
        <p:scale>
          <a:sx n="80" d="100"/>
          <a:sy n="80" d="100"/>
        </p:scale>
        <p:origin x="24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34CA95-2B75-4138-8B7D-6DE99953B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B83713-26EC-4A7C-B17F-8569DA940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D0A7AE-1475-4E3E-A410-C12E9A06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6834F7-332E-437D-9C7E-FC0565F3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2F3A64-72F3-4677-A07D-C18FF0B1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1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A0269C-457E-4237-A50C-29FC614D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813D436-4CB0-4D22-85DF-AA5E37AB8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06C4B8-B926-48A8-8C57-37CE71B9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B9FA3A-E62E-491C-8965-4842DCD0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D91FD3-0BD0-4C19-BE3C-E4AE2099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7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BD649D9-012B-4A26-B925-ADB779DD5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BE8665-2508-48D5-AC61-94FEE3B67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BAA0AD-5D7A-4300-A13F-E0BB0524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6CEC14-92A3-4F65-8B47-017462F7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9021B1-1571-4934-858A-A671E2A6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2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A6997A-AE00-4176-A023-5F0CFA71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6FBC16-83F8-46B3-BF35-38DD66DD1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DFEF6E-A83B-432F-B196-DDD96EFE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11F714-0392-40B3-9ADE-6099E623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AACEA7-B904-4670-9759-6245F27C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0EC971-64A5-4FEB-8FC4-EE7DE721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78D280-485D-4FC8-95E6-8AC9EC561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8ED8A-F68D-4246-8510-59E84140D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145E60-231C-42BB-9835-E5F2E2AC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60959E-1E97-4372-95BE-CBA35847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3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936F4-7A1A-4C3F-A808-E96E2BD2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BA7CB3-1BC5-4FC1-BABC-10FDC6421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B8859B-90E5-4682-BD0C-D68EED93E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3BD9E5-DEFC-40D1-A4FF-9D00870E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9740BE-34AF-48FD-A07E-8CFEDA0A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884B10-B6C8-4B25-9662-24470D76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0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CC4EC7-E248-4CD8-9E3C-589DC9CC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313668-769B-4CAA-BC18-708753E8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22327A-F778-48C7-BF92-BC55896CC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5DB4806-80D5-49A8-A2D7-FB3D71320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664B91-FA95-444D-964F-7FD632B85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31D4AFA-643A-494D-A280-F2023F84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B5EFC4F-891D-4648-A63C-8E8D76E8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7655F2D-823F-4D37-8AE8-F63E4AC2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9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238CD1-3E89-4619-8B3B-D6330541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C810959-3FA4-4717-AF53-385B06D9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C43FB4F-F030-43F6-8A68-ED574061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8789110-8BB8-4401-A033-83071C53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1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7DC99E1-EBC6-407D-90A3-4256FF72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1E5491-F249-4B36-8F62-90E4A234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1946F75-8538-4545-84FC-BD6BD414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D65470-8A18-4ADE-A1F7-F815C950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0081F9-5904-4511-83C8-700844391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0EA3C8-DBD0-4BF5-961C-B53BCCCD5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1F72A9-A1CE-4BC6-B7CB-7E782CDB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E8043B-C054-49DF-9504-007D5BF7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64B8E4-BE20-4BC3-B1CA-3869E09B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6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49CC63-A0A7-40A8-A2BF-C4EADA22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788DC49-615B-4511-9F04-D08192546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9C361A-6C33-4276-A604-957D226EB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7A0EA4-8455-4BE7-9E95-3F770650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7DE10D-51F5-481D-AEC9-A78BB2A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23D03D-771E-4FDD-8225-3E3D6346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4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71E321-7145-4F39-BCC3-D2D5EA56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B15B3B-290C-49CD-8086-BAF3C9F20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0AC7A2-D9DD-434D-861C-051863E48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EAE7-126C-4EA5-8B22-9F2CC79A70D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C684D5-BACC-4812-8D32-52CA565BE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9CC932-8963-42B8-BDEE-4B7DD68E6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25C20-E130-4FE7-8CC7-68465AE7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.me/Power_Point_pr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1-05/1621492925_10-phonoteka_org-p-fon-lesnaya-polyanka-dlya-detei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936"/>
            <a:ext cx="12192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s://avatars.mds.yandex.net/i?id=f7ecc6d36193d0d861741b4278f036609c05da61-8539554-images-thumbs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72" r="91690">
                        <a14:foregroundMark x1="22715" y1="28438" x2="22715" y2="28438"/>
                        <a14:foregroundMark x1="50970" y1="15313" x2="50970" y2="15313"/>
                        <a14:foregroundMark x1="61773" y1="57813" x2="61773" y2="57813"/>
                        <a14:foregroundMark x1="74238" y1="52812" x2="74238" y2="52812"/>
                        <a14:foregroundMark x1="44875" y1="58438" x2="44875" y2="58438"/>
                        <a14:foregroundMark x1="42659" y1="59062" x2="42659" y2="59062"/>
                        <a14:foregroundMark x1="91690" y1="68438" x2="91690" y2="68438"/>
                        <a14:foregroundMark x1="88643" y1="63750" x2="88643" y2="63750"/>
                        <a14:backgroundMark x1="64266" y1="4688" x2="64266" y2="4688"/>
                        <a14:backgroundMark x1="67867" y1="4375" x2="67867" y2="4375"/>
                        <a14:backgroundMark x1="24100" y1="33750" x2="24100" y2="33750"/>
                        <a14:backgroundMark x1="19945" y1="60000" x2="19945" y2="60000"/>
                        <a14:backgroundMark x1="19668" y1="63750" x2="19668" y2="63750"/>
                        <a14:backgroundMark x1="19668" y1="70313" x2="19668" y2="70313"/>
                        <a14:backgroundMark x1="17452" y1="55937" x2="17452" y2="55937"/>
                        <a14:backgroundMark x1="15789" y1="54688" x2="15789" y2="54688"/>
                        <a14:backgroundMark x1="22715" y1="78750" x2="22715" y2="78750"/>
                        <a14:backgroundMark x1="12465" y1="70938" x2="12465" y2="70938"/>
                        <a14:backgroundMark x1="17452" y1="42500" x2="17452" y2="42500"/>
                        <a14:backgroundMark x1="18837" y1="78750" x2="18837" y2="81875"/>
                        <a14:backgroundMark x1="35180" y1="82813" x2="35180" y2="82813"/>
                        <a14:backgroundMark x1="49584" y1="86875" x2="49584" y2="86875"/>
                        <a14:backgroundMark x1="62881" y1="85000" x2="63989" y2="84688"/>
                        <a14:backgroundMark x1="73130" y1="88438" x2="73130" y2="88438"/>
                        <a14:backgroundMark x1="82271" y1="86875" x2="82271" y2="86875"/>
                        <a14:backgroundMark x1="86427" y1="63125" x2="86427" y2="63125"/>
                        <a14:backgroundMark x1="82271" y1="63750" x2="82271" y2="63750"/>
                        <a14:backgroundMark x1="87812" y1="51563" x2="87812" y2="51563"/>
                        <a14:backgroundMark x1="88089" y1="41563" x2="88089" y2="41563"/>
                        <a14:backgroundMark x1="82271" y1="31250" x2="82271" y2="31250"/>
                        <a14:backgroundMark x1="76731" y1="30938" x2="76731" y2="30938"/>
                        <a14:backgroundMark x1="85042" y1="35938" x2="85042" y2="37188"/>
                        <a14:backgroundMark x1="22438" y1="31250" x2="22438" y2="31250"/>
                        <a14:backgroundMark x1="22161" y1="29375" x2="22161" y2="29375"/>
                        <a14:backgroundMark x1="46537" y1="85938" x2="46537" y2="85938"/>
                        <a14:backgroundMark x1="37673" y1="84688" x2="37673" y2="84688"/>
                        <a14:backgroundMark x1="34903" y1="80313" x2="34903" y2="80313"/>
                        <a14:backgroundMark x1="19391" y1="36875" x2="19391" y2="36875"/>
                        <a14:backgroundMark x1="85596" y1="84688" x2="85596" y2="84688"/>
                        <a14:backgroundMark x1="88366" y1="84063" x2="88366" y2="84063"/>
                        <a14:backgroundMark x1="70083" y1="82500" x2="70083" y2="82500"/>
                        <a14:backgroundMark x1="84211" y1="42500" x2="84211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32" y="3213726"/>
            <a:ext cx="3438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335756-4887-4D06-B154-C58D02B1D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" y="4576867"/>
            <a:ext cx="1946316" cy="22008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F6155E-8A43-4066-B7C3-2A1F5ABF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16" y="4576867"/>
            <a:ext cx="1155702" cy="19607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98618" y="28351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Автоматизация звука [Л] </a:t>
            </a:r>
          </a:p>
          <a:p>
            <a:pPr algn="ctr" fontAlgn="base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словосочетаниях, предложениях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со стечением </a:t>
            </a:r>
          </a:p>
          <a:p>
            <a:pPr algn="ctr" fontAlgn="base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согласных звуков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1-05/1621492925_10-phonoteka_org-p-fon-lesnaya-polyanka-dlya-detei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936"/>
            <a:ext cx="12192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s://avatars.mds.yandex.net/i?id=f7ecc6d36193d0d861741b4278f036609c05da61-8539554-images-thumbs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72" r="91690">
                        <a14:foregroundMark x1="22715" y1="28438" x2="22715" y2="28438"/>
                        <a14:foregroundMark x1="50970" y1="15313" x2="50970" y2="15313"/>
                        <a14:foregroundMark x1="61773" y1="57813" x2="61773" y2="57813"/>
                        <a14:foregroundMark x1="74238" y1="52812" x2="74238" y2="52812"/>
                        <a14:foregroundMark x1="44875" y1="58438" x2="44875" y2="58438"/>
                        <a14:foregroundMark x1="42659" y1="59062" x2="42659" y2="59062"/>
                        <a14:foregroundMark x1="91690" y1="68438" x2="91690" y2="68438"/>
                        <a14:foregroundMark x1="88643" y1="63750" x2="88643" y2="63750"/>
                        <a14:backgroundMark x1="64266" y1="4688" x2="64266" y2="4688"/>
                        <a14:backgroundMark x1="67867" y1="4375" x2="67867" y2="4375"/>
                        <a14:backgroundMark x1="24100" y1="33750" x2="24100" y2="33750"/>
                        <a14:backgroundMark x1="19945" y1="60000" x2="19945" y2="60000"/>
                        <a14:backgroundMark x1="19668" y1="63750" x2="19668" y2="63750"/>
                        <a14:backgroundMark x1="19668" y1="70313" x2="19668" y2="70313"/>
                        <a14:backgroundMark x1="17452" y1="55937" x2="17452" y2="55937"/>
                        <a14:backgroundMark x1="15789" y1="54688" x2="15789" y2="54688"/>
                        <a14:backgroundMark x1="22715" y1="78750" x2="22715" y2="78750"/>
                        <a14:backgroundMark x1="12465" y1="70938" x2="12465" y2="70938"/>
                        <a14:backgroundMark x1="17452" y1="42500" x2="17452" y2="42500"/>
                        <a14:backgroundMark x1="18837" y1="78750" x2="18837" y2="81875"/>
                        <a14:backgroundMark x1="35180" y1="82813" x2="35180" y2="82813"/>
                        <a14:backgroundMark x1="49584" y1="86875" x2="49584" y2="86875"/>
                        <a14:backgroundMark x1="62881" y1="85000" x2="63989" y2="84688"/>
                        <a14:backgroundMark x1="73130" y1="88438" x2="73130" y2="88438"/>
                        <a14:backgroundMark x1="82271" y1="86875" x2="82271" y2="86875"/>
                        <a14:backgroundMark x1="86427" y1="63125" x2="86427" y2="63125"/>
                        <a14:backgroundMark x1="82271" y1="63750" x2="82271" y2="63750"/>
                        <a14:backgroundMark x1="87812" y1="51563" x2="87812" y2="51563"/>
                        <a14:backgroundMark x1="88089" y1="41563" x2="88089" y2="41563"/>
                        <a14:backgroundMark x1="82271" y1="31250" x2="82271" y2="31250"/>
                        <a14:backgroundMark x1="76731" y1="30938" x2="76731" y2="30938"/>
                        <a14:backgroundMark x1="85042" y1="35938" x2="85042" y2="37188"/>
                        <a14:backgroundMark x1="22438" y1="31250" x2="22438" y2="31250"/>
                        <a14:backgroundMark x1="22161" y1="29375" x2="22161" y2="29375"/>
                        <a14:backgroundMark x1="46537" y1="85938" x2="46537" y2="85938"/>
                        <a14:backgroundMark x1="37673" y1="84688" x2="37673" y2="84688"/>
                        <a14:backgroundMark x1="34903" y1="80313" x2="34903" y2="80313"/>
                        <a14:backgroundMark x1="19391" y1="36875" x2="19391" y2="36875"/>
                        <a14:backgroundMark x1="85596" y1="84688" x2="85596" y2="84688"/>
                        <a14:backgroundMark x1="88366" y1="84063" x2="88366" y2="84063"/>
                        <a14:backgroundMark x1="70083" y1="82500" x2="70083" y2="82500"/>
                        <a14:backgroundMark x1="84211" y1="42500" x2="84211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32" y="3213726"/>
            <a:ext cx="3438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335756-4887-4D06-B154-C58D02B1D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" y="4576867"/>
            <a:ext cx="1946316" cy="22008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F6155E-8A43-4066-B7C3-2A1F5ABF5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16" y="4576867"/>
            <a:ext cx="1155702" cy="19607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63" y="105129"/>
            <a:ext cx="9444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Цель: автоматизация звука [л] в </a:t>
            </a:r>
            <a:r>
              <a:rPr lang="ru-RU" sz="2400" dirty="0" smtClean="0"/>
              <a:t>словосочетаниях, предложениях </a:t>
            </a:r>
            <a:r>
              <a:rPr lang="ru-RU" sz="2400" dirty="0"/>
              <a:t>со стечением согласных.</a:t>
            </a:r>
          </a:p>
          <a:p>
            <a:endParaRPr lang="ru-RU" sz="2400" dirty="0"/>
          </a:p>
          <a:p>
            <a:r>
              <a:rPr lang="ru-RU" sz="2400" dirty="0"/>
              <a:t>Задачи:</a:t>
            </a: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закрепить правильное произношение звука [л] в стечении согласных; </a:t>
            </a:r>
          </a:p>
          <a:p>
            <a:r>
              <a:rPr lang="ru-RU" sz="2400" dirty="0"/>
              <a:t>развивать артикуляционную моторику</a:t>
            </a:r>
          </a:p>
          <a:p>
            <a:r>
              <a:rPr lang="ru-RU" sz="2400" dirty="0"/>
              <a:t>развивать зрительное и слуховое восприятие;</a:t>
            </a:r>
            <a:br>
              <a:rPr lang="ru-RU" sz="2400" dirty="0"/>
            </a:br>
            <a:r>
              <a:rPr lang="ru-RU" sz="2400" dirty="0"/>
              <a:t>воспитывать навыки самоконтроля за произношением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42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4">
            <a:extLst>
              <a:ext uri="{FF2B5EF4-FFF2-40B4-BE49-F238E27FC236}">
                <a16:creationId xmlns:a16="http://schemas.microsoft.com/office/drawing/2014/main" xmlns="" id="{95111CBD-CB49-4EDA-9E8F-F7CA5C3BDB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047" y="306402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4">
            <a:extLst>
              <a:ext uri="{FF2B5EF4-FFF2-40B4-BE49-F238E27FC236}">
                <a16:creationId xmlns:a16="http://schemas.microsoft.com/office/drawing/2014/main" xmlns="" id="{37BF45FC-6EC6-44F5-BC83-6730F38760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71" y="352440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4">
            <a:extLst>
              <a:ext uri="{FF2B5EF4-FFF2-40B4-BE49-F238E27FC236}">
                <a16:creationId xmlns:a16="http://schemas.microsoft.com/office/drawing/2014/main" xmlns="" id="{40B2D7EE-FC0D-4DFA-BD9B-1E761B897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40" y="1102269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9826B4E1-DD4C-45F1-9ECD-871407E87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5" y="20689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DB09B60B-500B-4DD5-9D0F-5873C055A6A7}"/>
              </a:ext>
            </a:extLst>
          </p:cNvPr>
          <p:cNvCxnSpPr>
            <a:cxnSpLocks/>
          </p:cNvCxnSpPr>
          <p:nvPr/>
        </p:nvCxnSpPr>
        <p:spPr>
          <a:xfrm flipH="1" flipV="1">
            <a:off x="1407160" y="3429000"/>
            <a:ext cx="1181007" cy="99743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E93DDA47-0C39-4E87-972C-4FDF0D198CFB}"/>
              </a:ext>
            </a:extLst>
          </p:cNvPr>
          <p:cNvCxnSpPr>
            <a:cxnSpLocks/>
          </p:cNvCxnSpPr>
          <p:nvPr/>
        </p:nvCxnSpPr>
        <p:spPr>
          <a:xfrm flipV="1">
            <a:off x="1031453" y="1268662"/>
            <a:ext cx="1095362" cy="10473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985C7ECB-730A-489B-8DFE-B15442C63320}"/>
              </a:ext>
            </a:extLst>
          </p:cNvPr>
          <p:cNvCxnSpPr>
            <a:cxnSpLocks/>
          </p:cNvCxnSpPr>
          <p:nvPr/>
        </p:nvCxnSpPr>
        <p:spPr>
          <a:xfrm flipH="1" flipV="1">
            <a:off x="3066358" y="1294152"/>
            <a:ext cx="1318167" cy="3056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435FFA9C-55BC-4EDC-9669-3B2A256EEC17}"/>
              </a:ext>
            </a:extLst>
          </p:cNvPr>
          <p:cNvCxnSpPr>
            <a:cxnSpLocks/>
          </p:cNvCxnSpPr>
          <p:nvPr/>
        </p:nvCxnSpPr>
        <p:spPr>
          <a:xfrm flipV="1">
            <a:off x="5281695" y="1298786"/>
            <a:ext cx="1203776" cy="42838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5F9E39CD-8D8A-4516-A4A5-CBCF8B6EDAC6}"/>
              </a:ext>
            </a:extLst>
          </p:cNvPr>
          <p:cNvCxnSpPr>
            <a:cxnSpLocks/>
          </p:cNvCxnSpPr>
          <p:nvPr/>
        </p:nvCxnSpPr>
        <p:spPr>
          <a:xfrm flipH="1" flipV="1">
            <a:off x="7505340" y="1115792"/>
            <a:ext cx="1158323" cy="1528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69849FB5-F9E5-4DA9-86D5-C63E44963300}"/>
              </a:ext>
            </a:extLst>
          </p:cNvPr>
          <p:cNvCxnSpPr>
            <a:cxnSpLocks/>
          </p:cNvCxnSpPr>
          <p:nvPr/>
        </p:nvCxnSpPr>
        <p:spPr>
          <a:xfrm>
            <a:off x="9824720" y="1446968"/>
            <a:ext cx="960190" cy="2669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1024D300-1254-463C-9E4D-A558CBB1138B}"/>
              </a:ext>
            </a:extLst>
          </p:cNvPr>
          <p:cNvCxnSpPr>
            <a:cxnSpLocks/>
          </p:cNvCxnSpPr>
          <p:nvPr/>
        </p:nvCxnSpPr>
        <p:spPr>
          <a:xfrm flipV="1">
            <a:off x="8663663" y="2254417"/>
            <a:ext cx="2291761" cy="73044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CBD74374-BDC4-48B0-B355-2948E168C6C4}"/>
              </a:ext>
            </a:extLst>
          </p:cNvPr>
          <p:cNvCxnSpPr>
            <a:cxnSpLocks/>
          </p:cNvCxnSpPr>
          <p:nvPr/>
        </p:nvCxnSpPr>
        <p:spPr>
          <a:xfrm flipH="1">
            <a:off x="6455923" y="3273384"/>
            <a:ext cx="1174959" cy="5081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FD70B8CE-AAE3-42E9-899A-244768B42A6F}"/>
              </a:ext>
            </a:extLst>
          </p:cNvPr>
          <p:cNvCxnSpPr>
            <a:cxnSpLocks/>
          </p:cNvCxnSpPr>
          <p:nvPr/>
        </p:nvCxnSpPr>
        <p:spPr>
          <a:xfrm flipH="1" flipV="1">
            <a:off x="6333095" y="4355198"/>
            <a:ext cx="1269700" cy="11784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2220357" y="3927717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456645" y="2219349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1083A7FE-CCC0-4F09-9F8D-42AFECF4AFFB}"/>
              </a:ext>
            </a:extLst>
          </p:cNvPr>
          <p:cNvSpPr/>
          <p:nvPr/>
        </p:nvSpPr>
        <p:spPr>
          <a:xfrm>
            <a:off x="3960529" y="1001642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39EB6AAF-1C56-4620-8F91-3C592FD373E4}"/>
              </a:ext>
            </a:extLst>
          </p:cNvPr>
          <p:cNvSpPr/>
          <p:nvPr/>
        </p:nvSpPr>
        <p:spPr>
          <a:xfrm>
            <a:off x="8580667" y="675846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9BB17282-995C-47CD-B985-1E534B597A43}"/>
              </a:ext>
            </a:extLst>
          </p:cNvPr>
          <p:cNvSpPr/>
          <p:nvPr/>
        </p:nvSpPr>
        <p:spPr>
          <a:xfrm>
            <a:off x="7501171" y="2393841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8F71993B-2943-4581-9C03-CD4DD3197117}"/>
              </a:ext>
            </a:extLst>
          </p:cNvPr>
          <p:cNvSpPr/>
          <p:nvPr/>
        </p:nvSpPr>
        <p:spPr>
          <a:xfrm>
            <a:off x="7051440" y="4532548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B5EC98A-09CD-4A8C-A22C-6B97B9ED4710}"/>
              </a:ext>
            </a:extLst>
          </p:cNvPr>
          <p:cNvSpPr/>
          <p:nvPr/>
        </p:nvSpPr>
        <p:spPr>
          <a:xfrm>
            <a:off x="1842216" y="317584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39145FD7-C3E1-4630-8D76-324939EF1606}"/>
              </a:ext>
            </a:extLst>
          </p:cNvPr>
          <p:cNvSpPr/>
          <p:nvPr/>
        </p:nvSpPr>
        <p:spPr>
          <a:xfrm>
            <a:off x="6226920" y="415634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57446828-8570-413F-920F-6814B6BE28D2}"/>
              </a:ext>
            </a:extLst>
          </p:cNvPr>
          <p:cNvSpPr/>
          <p:nvPr/>
        </p:nvSpPr>
        <p:spPr>
          <a:xfrm>
            <a:off x="10637763" y="1294151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7D8C301F-10CB-4130-9E4D-85B607A9AAAD}"/>
              </a:ext>
            </a:extLst>
          </p:cNvPr>
          <p:cNvSpPr/>
          <p:nvPr/>
        </p:nvSpPr>
        <p:spPr>
          <a:xfrm>
            <a:off x="5291047" y="3340683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F6155E-8A43-4066-B7C3-2A1F5ABF5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13" y="3220989"/>
            <a:ext cx="1155702" cy="1960709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xmlns="" id="{59962DCD-EFB1-4284-865B-6AC049D059C2}"/>
              </a:ext>
            </a:extLst>
          </p:cNvPr>
          <p:cNvSpPr/>
          <p:nvPr/>
        </p:nvSpPr>
        <p:spPr>
          <a:xfrm>
            <a:off x="2177567" y="3917624"/>
            <a:ext cx="1425472" cy="1442718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Мила ела халву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xmlns="" id="{250E057E-BFA8-4B84-B176-3BC3B46C3862}"/>
              </a:ext>
            </a:extLst>
          </p:cNvPr>
          <p:cNvSpPr/>
          <p:nvPr/>
        </p:nvSpPr>
        <p:spPr>
          <a:xfrm>
            <a:off x="456645" y="2176249"/>
            <a:ext cx="1425472" cy="149904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Павел поймал галку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xmlns="" id="{E3604273-924C-4F59-8B32-BABD64755A4A}"/>
              </a:ext>
            </a:extLst>
          </p:cNvPr>
          <p:cNvSpPr/>
          <p:nvPr/>
        </p:nvSpPr>
        <p:spPr>
          <a:xfrm>
            <a:off x="1760556" y="230695"/>
            <a:ext cx="1513210" cy="1440179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Клава играла на лужайке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8D8DF8F0-C177-47D5-9219-1AE136A89A88}"/>
              </a:ext>
            </a:extLst>
          </p:cNvPr>
          <p:cNvSpPr/>
          <p:nvPr/>
        </p:nvSpPr>
        <p:spPr>
          <a:xfrm>
            <a:off x="3856223" y="893657"/>
            <a:ext cx="1522541" cy="148173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Луша гладила юбку в складку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xmlns="" id="{329D5C75-8595-42C1-A4AD-AD74451F5DF2}"/>
              </a:ext>
            </a:extLst>
          </p:cNvPr>
          <p:cNvSpPr/>
          <p:nvPr/>
        </p:nvSpPr>
        <p:spPr>
          <a:xfrm>
            <a:off x="6149611" y="346888"/>
            <a:ext cx="1481271" cy="145197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Мила гладила платье для куклы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xmlns="" id="{57577AD2-2AAD-48AF-B1F8-AA58ACE40401}"/>
              </a:ext>
            </a:extLst>
          </p:cNvPr>
          <p:cNvSpPr/>
          <p:nvPr/>
        </p:nvSpPr>
        <p:spPr>
          <a:xfrm>
            <a:off x="8493002" y="565382"/>
            <a:ext cx="1565398" cy="1457539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Светлана слушала звон колоколов.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xmlns="" id="{B2448B68-8F98-4C5A-802B-BDD100417F43}"/>
              </a:ext>
            </a:extLst>
          </p:cNvPr>
          <p:cNvSpPr/>
          <p:nvPr/>
        </p:nvSpPr>
        <p:spPr>
          <a:xfrm>
            <a:off x="10605237" y="1175036"/>
            <a:ext cx="1425472" cy="146532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Павел заблудился в глухом лесу.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xmlns="" id="{361BFFF8-3C2B-4A89-9A1D-73398FC92F9C}"/>
              </a:ext>
            </a:extLst>
          </p:cNvPr>
          <p:cNvSpPr/>
          <p:nvPr/>
        </p:nvSpPr>
        <p:spPr>
          <a:xfrm>
            <a:off x="7338951" y="2316016"/>
            <a:ext cx="1793174" cy="150812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Элла полоскала горло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xmlns="" id="{D242517E-AEC3-4E59-B26F-FBD3D9C561BD}"/>
              </a:ext>
            </a:extLst>
          </p:cNvPr>
          <p:cNvSpPr/>
          <p:nvPr/>
        </p:nvSpPr>
        <p:spPr>
          <a:xfrm>
            <a:off x="5189517" y="3340682"/>
            <a:ext cx="1508416" cy="1420279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Алла заколола волосы золотой заколкой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xmlns="" id="{A2B4F9FD-1031-4A1F-8017-9641FB5C2843}"/>
              </a:ext>
            </a:extLst>
          </p:cNvPr>
          <p:cNvSpPr/>
          <p:nvPr/>
        </p:nvSpPr>
        <p:spPr>
          <a:xfrm>
            <a:off x="7047209" y="4517828"/>
            <a:ext cx="1793853" cy="149037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Володя запивал клубнику холодным молоком.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335756-4887-4D06-B154-C58D02B1D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" y="4576867"/>
            <a:ext cx="1946316" cy="2200870"/>
          </a:xfrm>
          <a:prstGeom prst="rect">
            <a:avLst/>
          </a:prstGeom>
        </p:spPr>
      </p:pic>
      <p:sp>
        <p:nvSpPr>
          <p:cNvPr id="40" name="TextBox 39">
            <a:hlinkClick r:id="rId6"/>
            <a:extLst>
              <a:ext uri="{FF2B5EF4-FFF2-40B4-BE49-F238E27FC236}">
                <a16:creationId xmlns:a16="http://schemas.microsoft.com/office/drawing/2014/main" xmlns="" id="{D1D85F14-EF40-4002-97A5-36BB5B4CC3A0}"/>
              </a:ext>
            </a:extLst>
          </p:cNvPr>
          <p:cNvSpPr txBox="1"/>
          <p:nvPr/>
        </p:nvSpPr>
        <p:spPr>
          <a:xfrm>
            <a:off x="9918474" y="6519446"/>
            <a:ext cx="2404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50000"/>
                    <a:alpha val="70000"/>
                  </a:schemeClr>
                </a:solidFill>
              </a:rPr>
              <a:t>t.me/Power_Point_pro</a:t>
            </a:r>
          </a:p>
        </p:txBody>
      </p:sp>
    </p:spTree>
    <p:extLst>
      <p:ext uri="{BB962C8B-B14F-4D97-AF65-F5344CB8AC3E}">
        <p14:creationId xmlns:p14="http://schemas.microsoft.com/office/powerpoint/2010/main" val="30100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3.95833E-6 0.00046 C 0.00442 -0.00718 0.00911 -0.0132 0.01367 -0.0206 C 0.01562 -0.02361 0.01731 -0.02778 0.01914 -0.03079 C 0.02187 -0.03473 0.02487 -0.03727 0.02747 -0.04098 C 0.03007 -0.04468 0.03242 -0.05023 0.03502 -0.05371 C 0.03698 -0.05695 0.03932 -0.05857 0.0414 -0.06158 C 0.04518 -0.06644 0.04882 -0.0713 0.05247 -0.07662 C 0.05455 -0.08033 0.05651 -0.08403 0.05885 -0.08704 C 0.06224 -0.09098 0.06562 -0.09352 0.06901 -0.09699 C 0.07239 -0.10093 0.07578 -0.10625 0.07916 -0.10996 C 0.08125 -0.11227 0.08359 -0.11297 0.08567 -0.11528 C 0.08789 -0.11713 0.08984 -0.1206 0.09205 -0.12269 C 0.09544 -0.12593 0.09895 -0.12709 0.10221 -0.13033 C 0.10573 -0.13403 0.10885 -0.13959 0.11237 -0.14306 C 0.1138 -0.14468 0.11536 -0.14445 0.11692 -0.1456 C 0.11862 -0.14699 0.12018 -0.14861 0.12161 -0.15093 C 0.12226 -0.15209 0.1289 -0.16435 0.13086 -0.1713 C 0.13151 -0.17385 0.13216 -0.17616 0.13268 -0.17894 C 0.13359 -0.18449 0.13359 -0.18473 0.13359 -0.18889 " pathEditMode="relative" rAng="0" ptsTypes="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59 -0.18889 L 0.13359 -0.18843 C 0.12812 -0.19213 0.12265 -0.19422 0.11757 -0.19815 C 0.11588 -0.19977 0.11484 -0.20324 0.11341 -0.20533 C 0.07109 -0.26088 0.11185 -0.20232 0.07929 -0.25394 C 0.07382 -0.26273 0.06836 -0.2713 0.06237 -0.27894 C 0.05872 -0.2838 0.05494 -0.2875 0.05182 -0.29306 C 0.04935 -0.29699 0.04778 -0.30278 0.04531 -0.30695 C 0.04388 -0.30973 0.04179 -0.31135 0.0401 -0.31389 C 0.03346 -0.32385 0.0302 -0.33148 0.02317 -0.33935 C 0.01263 -0.3507 0.02044 -0.33565 0.01028 -0.35301 C 0.00872 -0.35579 0.00768 -0.35949 0.00599 -0.3625 C 0.00065 -0.37292 3.95833E-6 -0.37223 -0.00443 -0.38334 C -0.01094 -0.39885 -0.00612 -0.39098 -0.01198 -0.39931 C -0.01315 -0.40718 -0.01224 -0.40463 -0.01394 -0.40834 " pathEditMode="relative" rAng="0" ptsTypes="AAAAAAAAAAA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94 -0.40834 L -0.01394 -0.4081 C -0.01055 -0.41644 -0.00717 -0.42454 -0.00352 -0.43172 C -0.00144 -0.43588 0.0013 -0.43866 0.00338 -0.44236 C 0.00573 -0.44746 0.00742 -0.45371 0.01002 -0.45857 C 0.01315 -0.46459 0.01614 -0.47107 0.01966 -0.47639 C 0.02148 -0.4794 0.02369 -0.48218 0.02539 -0.48565 C 0.02682 -0.4882 0.02773 -0.4919 0.02929 -0.49445 C 0.03359 -0.50185 0.03802 -0.50949 0.0427 -0.51598 C 0.04531 -0.51968 0.04804 -0.52246 0.05039 -0.52662 C 0.05221 -0.52986 0.05351 -0.5338 0.05533 -0.5375 C 0.06015 -0.54746 0.05963 -0.54584 0.06588 -0.55371 C 0.07343 -0.575 0.06588 -0.55486 0.07356 -0.5713 C 0.07851 -0.58195 0.07408 -0.5757 0.07929 -0.58218 C 0.07994 -0.58449 0.08033 -0.58727 0.08125 -0.58912 C 0.08255 -0.5926 0.08476 -0.59468 0.08606 -0.59838 C 0.08671 -0.60023 0.08619 -0.60324 0.08698 -0.60533 C 0.09518 -0.62986 0.09192 -0.61297 0.0957 -0.62871 C 0.09596 -0.6301 0.09856 -0.64306 0.09961 -0.64491 C 0.09987 -0.6456 0.10078 -0.64491 0.10156 -0.64491 " pathEditMode="relative" rAng="0" ptsTypes="AAAAAAAAAAAAAAA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56 -0.64491 L 0.10156 -0.64468 C 0.13541 -0.62824 0.10325 -0.64537 0.13046 -0.62824 C 0.13203 -0.62755 0.13359 -0.62709 0.13515 -0.62616 C 0.13776 -0.62523 0.1401 -0.62361 0.1427 -0.62223 C 0.14427 -0.62153 0.14583 -0.6213 0.14739 -0.62014 C 0.15117 -0.6176 0.15481 -0.61389 0.15872 -0.61158 C 0.16211 -0.60973 0.19114 -0.59908 0.19804 -0.59283 C 0.20612 -0.58565 0.20833 -0.58334 0.21953 -0.57824 L 0.22435 -0.57616 C 0.22955 -0.57408 0.23502 -0.57269 0.24023 -0.56991 C 0.2427 -0.56852 0.24531 -0.56713 0.24778 -0.56598 C 0.24869 -0.56505 0.24961 -0.56459 0.25065 -0.56389 C 0.25156 -0.5625 0.25234 -0.56065 0.25338 -0.55949 C 0.25429 -0.55857 0.2552 -0.55834 0.25625 -0.55741 C 0.25807 -0.55556 0.25989 -0.55301 0.26185 -0.55116 C 0.2677 -0.54584 0.26901 -0.5463 0.27591 -0.54491 C 0.27617 -0.54468 0.27656 -0.54491 0.27695 -0.54491 " pathEditMode="relative" rAng="0" ptsTypes="AAAAAAAAAAAAAAAA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5 -0.54491 L 0.27695 -0.54445 C 0.28007 -0.54584 0.28333 -0.54607 0.28658 -0.54723 C 0.29505 -0.55093 0.29336 -0.55278 0.30143 -0.55695 C 0.30364 -0.5581 0.30599 -0.55834 0.3082 -0.55926 C 0.32109 -0.56505 0.29596 -0.5581 0.32291 -0.56412 C 0.32955 -0.56783 0.33151 -0.56898 0.33763 -0.57107 C 0.34023 -0.57199 0.34296 -0.57269 0.34557 -0.57338 C 0.34674 -0.57408 0.34817 -0.57523 0.34935 -0.57593 C 0.3513 -0.57685 0.35338 -0.57778 0.35533 -0.57824 C 0.36354 -0.5882 0.35416 -0.57824 0.36601 -0.58565 C 0.3677 -0.58635 0.36927 -0.58889 0.37096 -0.59028 C 0.37291 -0.5919 0.375 -0.59306 0.37682 -0.59514 C 0.37981 -0.59792 0.38255 -0.60209 0.38567 -0.60463 C 0.39283 -0.61019 0.40716 -0.61505 0.41419 -0.61898 C 0.41653 -0.62014 0.41862 -0.62269 0.42096 -0.62361 C 0.42578 -0.62593 0.43086 -0.62662 0.43567 -0.62824 C 0.44336 -0.63172 0.4427 -0.63264 0.44843 -0.63565 C 0.45013 -0.63658 0.45182 -0.63681 0.45325 -0.63797 C 0.45507 -0.63912 0.45664 -0.64121 0.45833 -0.64283 C 0.45924 -0.64375 0.46041 -0.64375 0.46132 -0.64514 C 0.46145 -0.6456 0.46132 -0.64676 0.46132 -0.64723 " pathEditMode="relative" rAng="0" ptsTypes="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11 -0.64861 L 0.46211 -0.64838 C 0.46718 -0.64815 0.47239 -0.64815 0.47747 -0.64699 C 0.48203 -0.64584 0.48632 -0.64306 0.49088 -0.64144 C 0.50247 -0.6375 0.51406 -0.63403 0.52578 -0.63033 C 0.5319 -0.62848 0.53802 -0.62523 0.54427 -0.625 C 0.57877 -0.62292 0.57291 -0.62361 0.61002 -0.61945 C 0.61445 -0.61898 0.61901 -0.61852 0.62343 -0.6176 C 0.62786 -0.61667 0.63229 -0.61551 0.63671 -0.61389 C 0.63984 -0.61297 0.64283 -0.61088 0.64596 -0.61042 C 0.64869 -0.60973 0.65143 -0.61042 0.65429 -0.61042 " pathEditMode="relative" rAng="0" ptsTypes="AAAAAAAAA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29 -0.61042 L 0.65429 -0.61019 C 0.66979 -0.60533 0.67877 -0.60255 0.69544 -0.59329 C 0.70507 -0.58773 0.71432 -0.58148 0.72421 -0.57709 C 0.73541 -0.57199 0.74648 -0.56667 0.75781 -0.56204 C 0.76445 -0.55949 0.77135 -0.55695 0.77799 -0.55394 C 0.78125 -0.55232 0.78424 -0.54977 0.78763 -0.54815 C 0.79244 -0.5456 0.79804 -0.54398 0.80286 -0.54121 C 0.80481 -0.54028 0.80664 -0.53866 0.80859 -0.53773 C 0.81171 -0.53658 0.81276 -0.53658 0.81549 -0.53658 " pathEditMode="relative" rAng="0" ptsTypes="AAAAAAAA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757 -0.53357 L 0.81757 -0.53334 C 0.8151 -0.52824 0.81302 -0.52223 0.81028 -0.51736 C 0.80885 -0.51482 0.80677 -0.51389 0.8052 -0.51181 C 0.80325 -0.50903 0.80195 -0.50533 0.8 -0.50255 C 0.78333 -0.4794 0.79804 -0.5051 0.77435 -0.47709 C 0.76093 -0.46135 0.77669 -0.47917 0.75794 -0.46065 C 0.73958 -0.4426 0.75989 -0.46111 0.74153 -0.44051 C 0.73893 -0.43773 0.73593 -0.43588 0.7332 -0.43334 C 0.73046 -0.43056 0.72786 -0.42685 0.725 -0.42408 C 0.72239 -0.42153 0.71953 -0.41945 0.71679 -0.4169 C 0.71354 -0.41343 0.70911 -0.40695 0.70546 -0.40394 C 0.70286 -0.40185 0.7 -0.4007 0.69726 -0.39861 C 0.69453 -0.3963 0.69192 -0.39329 0.68906 -0.39121 C 0.68645 -0.38959 0.68359 -0.38889 0.68086 -0.3875 C 0.67747 -0.38588 0.67395 -0.38449 0.67057 -0.38218 C 0.66666 -0.37963 0.66315 -0.3757 0.65924 -0.37292 C 0.64075 -0.36042 0.64817 -0.3669 0.63046 -0.35834 C 0.62226 -0.3544 0.61419 -0.34931 0.60586 -0.3456 L 0.59765 -0.3419 C 0.59453 -0.34074 0.5914 -0.34005 0.58841 -0.33843 C 0.57604 -0.33148 0.58632 -0.33426 0.575 -0.32917 C 0.57435 -0.32894 0.57369 -0.32917 0.57304 -0.32917 " pathEditMode="relative" rAng="0" ptsTypes="AAAAAAAAAAAAAAAAAAAAA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304 -0.32917 L 0.57304 -0.32894 C 0.56927 -0.32824 0.56549 -0.32685 0.56171 -0.32593 C 0.55963 -0.32523 0.55755 -0.32523 0.55546 -0.32454 C 0.55325 -0.32408 0.55091 -0.32292 0.54843 -0.32223 C 0.54544 -0.3213 0.54218 -0.32084 0.53919 -0.31991 C 0.51953 -0.31389 0.53776 -0.31898 0.52083 -0.31273 C 0.51705 -0.31135 0.51328 -0.31111 0.50963 -0.30926 C 0.49518 -0.30255 0.48099 -0.29514 0.46679 -0.28797 L 0.43515 -0.27269 C 0.41796 -0.26435 0.40833 -0.25857 0.39023 -0.25255 C 0.38255 -0.25 0.38476 -0.25232 0.38216 -0.24885 " pathEditMode="relative" rAng="0" ptsTypes="AAAAAAAAAA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16 -0.24885 L 0.38216 -0.24861 C 0.40078 -0.22385 0.39531 -0.23264 0.41575 -0.19792 C 0.41888 -0.19236 0.42213 -0.18681 0.42513 -0.18079 C 0.4276 -0.1757 0.42968 -0.17014 0.43255 -0.16551 C 0.4375 -0.15741 0.44323 -0.15093 0.44843 -0.14329 C 0.45299 -0.13681 0.4569 -0.12917 0.46145 -0.12292 C 0.4638 -0.11968 0.46666 -0.1176 0.46888 -0.11435 C 0.47161 -0.11088 0.47369 -0.10579 0.47656 -0.10232 C 0.47838 -0.1 0.48099 -0.09954 0.48307 -0.09723 C 0.48632 -0.09329 0.48919 -0.08797 0.49231 -0.08357 C 0.49596 -0.07871 0.49987 -0.07477 0.50351 -0.06991 C 0.50481 -0.06852 0.50599 -0.06644 0.50729 -0.06505 C 0.51132 -0.06019 0.51562 -0.05602 0.51953 -0.05116 C 0.52148 -0.04885 0.52304 -0.04537 0.52513 -0.0426 C 0.53164 -0.03426 0.53086 -0.03449 0.53724 -0.03241 C 0.5375 -0.03241 0.53789 -0.03241 0.53828 -0.03241 " pathEditMode="relative" rAng="0" ptsTypes="AAAAAAAAAAAAAAAAA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7048046" y="5082639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5273779" y="3401671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7674840" y="2524149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10665728" y="1290949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8583575" y="604724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6252972" y="423725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4038872" y="985375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1948937" y="423725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456645" y="2219349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2299097" y="4133393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https://lookaside.fbsbx.com/lookaside/crawler/media/?media_id=1133409137450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honoteka.org/uploads/posts/2021-05/1621492925_10-phonoteka_org-p-fon-lesnaya-polyanka-dlya-detei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936"/>
            <a:ext cx="12192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avatars.mds.yandex.net/i?id=f7ecc6d36193d0d861741b4278f036609c05da61-8539554-images-thumbs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72" r="91690">
                        <a14:foregroundMark x1="22715" y1="28438" x2="22715" y2="28438"/>
                        <a14:foregroundMark x1="50970" y1="15313" x2="50970" y2="15313"/>
                        <a14:foregroundMark x1="61773" y1="57813" x2="61773" y2="57813"/>
                        <a14:foregroundMark x1="74238" y1="52812" x2="74238" y2="52812"/>
                        <a14:foregroundMark x1="44875" y1="58438" x2="44875" y2="58438"/>
                        <a14:foregroundMark x1="42659" y1="59062" x2="42659" y2="59062"/>
                        <a14:foregroundMark x1="91690" y1="68438" x2="91690" y2="68438"/>
                        <a14:foregroundMark x1="88643" y1="63750" x2="88643" y2="63750"/>
                        <a14:backgroundMark x1="64266" y1="4688" x2="64266" y2="4688"/>
                        <a14:backgroundMark x1="67867" y1="4375" x2="67867" y2="4375"/>
                        <a14:backgroundMark x1="24100" y1="33750" x2="24100" y2="33750"/>
                        <a14:backgroundMark x1="19945" y1="60000" x2="19945" y2="60000"/>
                        <a14:backgroundMark x1="19668" y1="63750" x2="19668" y2="63750"/>
                        <a14:backgroundMark x1="19668" y1="70313" x2="19668" y2="70313"/>
                        <a14:backgroundMark x1="17452" y1="55937" x2="17452" y2="55937"/>
                        <a14:backgroundMark x1="15789" y1="54688" x2="15789" y2="54688"/>
                        <a14:backgroundMark x1="22715" y1="78750" x2="22715" y2="78750"/>
                        <a14:backgroundMark x1="12465" y1="70938" x2="12465" y2="70938"/>
                        <a14:backgroundMark x1="17452" y1="42500" x2="17452" y2="42500"/>
                        <a14:backgroundMark x1="18837" y1="78750" x2="18837" y2="81875"/>
                        <a14:backgroundMark x1="35180" y1="82813" x2="35180" y2="82813"/>
                        <a14:backgroundMark x1="49584" y1="86875" x2="49584" y2="86875"/>
                        <a14:backgroundMark x1="62881" y1="85000" x2="63989" y2="84688"/>
                        <a14:backgroundMark x1="73130" y1="88438" x2="73130" y2="88438"/>
                        <a14:backgroundMark x1="82271" y1="86875" x2="82271" y2="86875"/>
                        <a14:backgroundMark x1="86427" y1="63125" x2="86427" y2="63125"/>
                        <a14:backgroundMark x1="82271" y1="63750" x2="82271" y2="63750"/>
                        <a14:backgroundMark x1="87812" y1="51563" x2="87812" y2="51563"/>
                        <a14:backgroundMark x1="88089" y1="41563" x2="88089" y2="41563"/>
                        <a14:backgroundMark x1="82271" y1="31250" x2="82271" y2="31250"/>
                        <a14:backgroundMark x1="76731" y1="30938" x2="76731" y2="30938"/>
                        <a14:backgroundMark x1="85042" y1="35938" x2="85042" y2="37188"/>
                        <a14:backgroundMark x1="22438" y1="31250" x2="22438" y2="31250"/>
                        <a14:backgroundMark x1="22161" y1="29375" x2="22161" y2="29375"/>
                        <a14:backgroundMark x1="46537" y1="85938" x2="46537" y2="85938"/>
                        <a14:backgroundMark x1="37673" y1="84688" x2="37673" y2="84688"/>
                        <a14:backgroundMark x1="34903" y1="80313" x2="34903" y2="80313"/>
                        <a14:backgroundMark x1="19391" y1="36875" x2="19391" y2="36875"/>
                        <a14:backgroundMark x1="85596" y1="84688" x2="85596" y2="84688"/>
                        <a14:backgroundMark x1="88366" y1="84063" x2="88366" y2="84063"/>
                        <a14:backgroundMark x1="70083" y1="82500" x2="70083" y2="82500"/>
                        <a14:backgroundMark x1="84211" y1="42500" x2="84211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32" y="3213726"/>
            <a:ext cx="3438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F6155E-8A43-4066-B7C3-2A1F5ABF5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16" y="4576867"/>
            <a:ext cx="1155702" cy="196070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1402938" y="3517649"/>
            <a:ext cx="815147" cy="615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615974" y="1449895"/>
            <a:ext cx="8770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978881" y="1449895"/>
            <a:ext cx="1117117" cy="4902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577761" y="1704443"/>
            <a:ext cx="1277274" cy="141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252972" y="4576867"/>
            <a:ext cx="623420" cy="505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3"/>
          </p:cNvCxnSpPr>
          <p:nvPr/>
        </p:nvCxnSpPr>
        <p:spPr>
          <a:xfrm>
            <a:off x="3089680" y="1468649"/>
            <a:ext cx="766543" cy="286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065650" y="1634525"/>
            <a:ext cx="567868" cy="6890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5" idx="3"/>
          </p:cNvCxnSpPr>
          <p:nvPr/>
        </p:nvCxnSpPr>
        <p:spPr>
          <a:xfrm flipV="1">
            <a:off x="9057884" y="2375393"/>
            <a:ext cx="1547353" cy="8831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319828" y="3432968"/>
            <a:ext cx="1171523" cy="46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14">
            <a:extLst>
              <a:ext uri="{FF2B5EF4-FFF2-40B4-BE49-F238E27FC236}">
                <a16:creationId xmlns:a16="http://schemas.microsoft.com/office/drawing/2014/main" xmlns="" id="{9826B4E1-DD4C-45F1-9ECD-871407E87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4830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1781197" y="4056237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" name="Picture 14">
            <a:extLst>
              <a:ext uri="{FF2B5EF4-FFF2-40B4-BE49-F238E27FC236}">
                <a16:creationId xmlns:a16="http://schemas.microsoft.com/office/drawing/2014/main" xmlns="" id="{37BF45FC-6EC6-44F5-BC83-6730F38760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74" y="237782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10216398" y="1493299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5930491" y="764530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4867493" y="3363415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C5907759-A1F8-46F5-958B-FC0CBE32248F}"/>
              </a:ext>
            </a:extLst>
          </p:cNvPr>
          <p:cNvSpPr/>
          <p:nvPr/>
        </p:nvSpPr>
        <p:spPr>
          <a:xfrm>
            <a:off x="1663129" y="833968"/>
            <a:ext cx="1339892" cy="12983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61">
            <a:extLst>
              <a:ext uri="{FF2B5EF4-FFF2-40B4-BE49-F238E27FC236}">
                <a16:creationId xmlns:a16="http://schemas.microsoft.com/office/drawing/2014/main" xmlns="" id="{59962DCD-EFB1-4284-865B-6AC049D059C2}"/>
              </a:ext>
            </a:extLst>
          </p:cNvPr>
          <p:cNvSpPr/>
          <p:nvPr/>
        </p:nvSpPr>
        <p:spPr>
          <a:xfrm>
            <a:off x="1673248" y="3728852"/>
            <a:ext cx="1447841" cy="1627498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Кла</a:t>
            </a:r>
            <a:r>
              <a:rPr lang="ru-RU" sz="2000" dirty="0"/>
              <a:t> – </a:t>
            </a:r>
            <a:r>
              <a:rPr lang="ru-RU" sz="2000" dirty="0" err="1"/>
              <a:t>кла</a:t>
            </a:r>
            <a:r>
              <a:rPr lang="ru-RU" sz="2000" dirty="0"/>
              <a:t> – </a:t>
            </a:r>
            <a:r>
              <a:rPr lang="ru-RU" sz="2000" dirty="0" err="1"/>
              <a:t>кла</a:t>
            </a:r>
            <a:r>
              <a:rPr lang="ru-RU" sz="2000" dirty="0"/>
              <a:t> — мама пироги пекла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69">
            <a:extLst>
              <a:ext uri="{FF2B5EF4-FFF2-40B4-BE49-F238E27FC236}">
                <a16:creationId xmlns:a16="http://schemas.microsoft.com/office/drawing/2014/main" xmlns="" id="{D242517E-AEC3-4E59-B26F-FBD3D9C561BD}"/>
              </a:ext>
            </a:extLst>
          </p:cNvPr>
          <p:cNvSpPr/>
          <p:nvPr/>
        </p:nvSpPr>
        <p:spPr>
          <a:xfrm>
            <a:off x="4811412" y="3258504"/>
            <a:ext cx="1508416" cy="1420279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Пло</a:t>
            </a:r>
            <a:r>
              <a:rPr lang="ru-RU" dirty="0"/>
              <a:t> – </a:t>
            </a:r>
            <a:r>
              <a:rPr lang="ru-RU" dirty="0" err="1"/>
              <a:t>пло</a:t>
            </a:r>
            <a:r>
              <a:rPr lang="ru-RU" dirty="0"/>
              <a:t> – </a:t>
            </a:r>
            <a:r>
              <a:rPr lang="ru-RU" dirty="0" err="1"/>
              <a:t>пло</a:t>
            </a:r>
            <a:r>
              <a:rPr lang="ru-RU" dirty="0"/>
              <a:t> — на улице тепло.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65">
            <a:extLst>
              <a:ext uri="{FF2B5EF4-FFF2-40B4-BE49-F238E27FC236}">
                <a16:creationId xmlns:a16="http://schemas.microsoft.com/office/drawing/2014/main" xmlns="" id="{329D5C75-8595-42C1-A4AD-AD74451F5DF2}"/>
              </a:ext>
            </a:extLst>
          </p:cNvPr>
          <p:cNvSpPr/>
          <p:nvPr/>
        </p:nvSpPr>
        <p:spPr>
          <a:xfrm>
            <a:off x="5735499" y="748559"/>
            <a:ext cx="1534884" cy="145197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Глу</a:t>
            </a:r>
            <a:r>
              <a:rPr lang="ru-RU" sz="2000" dirty="0"/>
              <a:t> – </a:t>
            </a:r>
            <a:r>
              <a:rPr lang="ru-RU" sz="2000" dirty="0" err="1"/>
              <a:t>глу</a:t>
            </a:r>
            <a:r>
              <a:rPr lang="ru-RU" sz="2000" dirty="0"/>
              <a:t> – </a:t>
            </a:r>
            <a:r>
              <a:rPr lang="ru-RU" sz="2000" dirty="0" err="1"/>
              <a:t>глу</a:t>
            </a:r>
            <a:r>
              <a:rPr lang="ru-RU" sz="2000" dirty="0"/>
              <a:t> — </a:t>
            </a:r>
            <a:r>
              <a:rPr lang="ru-RU" sz="2000" dirty="0" smtClean="0"/>
              <a:t>нитку вдену </a:t>
            </a:r>
          </a:p>
          <a:p>
            <a:pPr algn="ctr"/>
            <a:r>
              <a:rPr lang="ru-RU" sz="2000" dirty="0" smtClean="0"/>
              <a:t>я </a:t>
            </a:r>
            <a:r>
              <a:rPr lang="ru-RU" sz="2000" dirty="0"/>
              <a:t> в иглу.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63">
            <a:extLst>
              <a:ext uri="{FF2B5EF4-FFF2-40B4-BE49-F238E27FC236}">
                <a16:creationId xmlns:a16="http://schemas.microsoft.com/office/drawing/2014/main" xmlns="" id="{E3604273-924C-4F59-8B32-BABD64755A4A}"/>
              </a:ext>
            </a:extLst>
          </p:cNvPr>
          <p:cNvSpPr/>
          <p:nvPr/>
        </p:nvSpPr>
        <p:spPr>
          <a:xfrm>
            <a:off x="1576470" y="748559"/>
            <a:ext cx="1513210" cy="1440179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Кло</a:t>
            </a:r>
            <a:r>
              <a:rPr lang="ru-RU" sz="2000" dirty="0"/>
              <a:t> – </a:t>
            </a:r>
            <a:r>
              <a:rPr lang="ru-RU" sz="2000" dirty="0" err="1"/>
              <a:t>кло</a:t>
            </a:r>
            <a:r>
              <a:rPr lang="ru-RU" sz="2000" dirty="0"/>
              <a:t> – </a:t>
            </a:r>
            <a:r>
              <a:rPr lang="ru-RU" sz="2000" dirty="0" err="1"/>
              <a:t>кло</a:t>
            </a:r>
            <a:r>
              <a:rPr lang="ru-RU" sz="2000" dirty="0"/>
              <a:t> — будет чистым стекло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63046" y="2343561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8096474" y="819498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7491351" y="2600852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6616355" y="4976199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" name="Picture 14">
            <a:extLst>
              <a:ext uri="{FF2B5EF4-FFF2-40B4-BE49-F238E27FC236}">
                <a16:creationId xmlns:a16="http://schemas.microsoft.com/office/drawing/2014/main" xmlns="" id="{40B2D7EE-FC0D-4DFA-BD9B-1E761B897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18" y="54119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>
            <a:extLst>
              <a:ext uri="{FF2B5EF4-FFF2-40B4-BE49-F238E27FC236}">
                <a16:creationId xmlns:a16="http://schemas.microsoft.com/office/drawing/2014/main" xmlns="" id="{95111CBD-CB49-4EDA-9E8F-F7CA5C3BDB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17" y="-51857"/>
            <a:ext cx="1905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67">
            <a:extLst>
              <a:ext uri="{FF2B5EF4-FFF2-40B4-BE49-F238E27FC236}">
                <a16:creationId xmlns:a16="http://schemas.microsoft.com/office/drawing/2014/main" xmlns="" id="{B2448B68-8F98-4C5A-802B-BDD100417F43}"/>
              </a:ext>
            </a:extLst>
          </p:cNvPr>
          <p:cNvSpPr/>
          <p:nvPr/>
        </p:nvSpPr>
        <p:spPr>
          <a:xfrm>
            <a:off x="10130818" y="1413680"/>
            <a:ext cx="1425472" cy="146532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Сло</a:t>
            </a:r>
            <a:r>
              <a:rPr lang="ru-RU" sz="2000" dirty="0"/>
              <a:t> – </a:t>
            </a:r>
            <a:r>
              <a:rPr lang="ru-RU" sz="2000" dirty="0" err="1"/>
              <a:t>сло</a:t>
            </a:r>
            <a:r>
              <a:rPr lang="ru-RU" sz="2000" dirty="0"/>
              <a:t> – </a:t>
            </a:r>
            <a:r>
              <a:rPr lang="ru-RU" sz="2000" dirty="0" err="1"/>
              <a:t>сло</a:t>
            </a:r>
            <a:r>
              <a:rPr lang="ru-RU" sz="2000" dirty="0"/>
              <a:t> — лодке нужно весло.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70">
            <a:extLst>
              <a:ext uri="{FF2B5EF4-FFF2-40B4-BE49-F238E27FC236}">
                <a16:creationId xmlns:a16="http://schemas.microsoft.com/office/drawing/2014/main" xmlns="" id="{A2B4F9FD-1031-4A1F-8017-9641FB5C2843}"/>
              </a:ext>
            </a:extLst>
          </p:cNvPr>
          <p:cNvSpPr/>
          <p:nvPr/>
        </p:nvSpPr>
        <p:spPr>
          <a:xfrm>
            <a:off x="6389374" y="4829753"/>
            <a:ext cx="1793853" cy="149037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ШЛА-ШЛА-ШЛА-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ВОКРУГ ДОМА ОБОШЛА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68">
            <a:extLst>
              <a:ext uri="{FF2B5EF4-FFF2-40B4-BE49-F238E27FC236}">
                <a16:creationId xmlns:a16="http://schemas.microsoft.com/office/drawing/2014/main" xmlns="" id="{361BFFF8-3C2B-4A89-9A1D-73398FC92F9C}"/>
              </a:ext>
            </a:extLst>
          </p:cNvPr>
          <p:cNvSpPr/>
          <p:nvPr/>
        </p:nvSpPr>
        <p:spPr>
          <a:xfrm>
            <a:off x="7264710" y="2504444"/>
            <a:ext cx="1793174" cy="150812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Сла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сла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сла</a:t>
            </a:r>
            <a:r>
              <a:rPr lang="ru-RU" sz="2000" dirty="0">
                <a:solidFill>
                  <a:schemeClr val="tx1"/>
                </a:solidFill>
              </a:rPr>
              <a:t> — гусей на улице пасла.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66">
            <a:extLst>
              <a:ext uri="{FF2B5EF4-FFF2-40B4-BE49-F238E27FC236}">
                <a16:creationId xmlns:a16="http://schemas.microsoft.com/office/drawing/2014/main" xmlns="" id="{57577AD2-2AAD-48AF-B1F8-AA58ACE40401}"/>
              </a:ext>
            </a:extLst>
          </p:cNvPr>
          <p:cNvSpPr/>
          <p:nvPr/>
        </p:nvSpPr>
        <p:spPr>
          <a:xfrm>
            <a:off x="8032583" y="684910"/>
            <a:ext cx="1565398" cy="1457539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Тло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тло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тло</a:t>
            </a:r>
            <a:r>
              <a:rPr lang="ru-RU" sz="2000" dirty="0">
                <a:solidFill>
                  <a:schemeClr val="tx1"/>
                </a:solidFill>
              </a:rPr>
              <a:t> — стало вдруг светло.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46FC6A25-22FF-48A8-9CD4-FD17027F9C9C}"/>
              </a:ext>
            </a:extLst>
          </p:cNvPr>
          <p:cNvSpPr/>
          <p:nvPr/>
        </p:nvSpPr>
        <p:spPr>
          <a:xfrm>
            <a:off x="3638989" y="1108856"/>
            <a:ext cx="1339892" cy="12983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64">
            <a:extLst>
              <a:ext uri="{FF2B5EF4-FFF2-40B4-BE49-F238E27FC236}">
                <a16:creationId xmlns:a16="http://schemas.microsoft.com/office/drawing/2014/main" xmlns="" id="{8D8DF8F0-C177-47D5-9219-1AE136A89A88}"/>
              </a:ext>
            </a:extLst>
          </p:cNvPr>
          <p:cNvSpPr/>
          <p:nvPr/>
        </p:nvSpPr>
        <p:spPr>
          <a:xfrm>
            <a:off x="3456340" y="1119717"/>
            <a:ext cx="1522541" cy="148173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Гла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гла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гла</a:t>
            </a:r>
            <a:r>
              <a:rPr lang="ru-RU" sz="2000" dirty="0">
                <a:solidFill>
                  <a:schemeClr val="tx1"/>
                </a:solidFill>
              </a:rPr>
              <a:t> — Лана маме помогла.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62">
            <a:extLst>
              <a:ext uri="{FF2B5EF4-FFF2-40B4-BE49-F238E27FC236}">
                <a16:creationId xmlns:a16="http://schemas.microsoft.com/office/drawing/2014/main" xmlns="" id="{250E057E-BFA8-4B84-B176-3BC3B46C3862}"/>
              </a:ext>
            </a:extLst>
          </p:cNvPr>
          <p:cNvSpPr/>
          <p:nvPr/>
        </p:nvSpPr>
        <p:spPr>
          <a:xfrm>
            <a:off x="33678" y="2278543"/>
            <a:ext cx="1425472" cy="149904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Пла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пла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пла</a:t>
            </a:r>
            <a:r>
              <a:rPr lang="ru-RU" sz="2000" dirty="0">
                <a:solidFill>
                  <a:schemeClr val="tx1"/>
                </a:solidFill>
              </a:rPr>
              <a:t> — зимой все ждут тепла.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335756-4887-4D06-B154-C58D02B1D4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86" y="4576867"/>
            <a:ext cx="1946316" cy="22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722E-6 -4.14431E-6 L 2.25722E-6 0.00047 C 0.00442 -0.00717 0.00911 -0.01318 0.01367 -0.02058 C 0.01562 -0.02359 0.01731 -0.02775 0.01913 -0.03075 C 0.02187 -0.03469 0.02486 -0.03723 0.02746 -0.04093 C 0.03007 -0.04463 0.03241 -0.05018 0.03501 -0.05365 C 0.03697 -0.05689 0.03931 -0.05851 0.04139 -0.06151 C 0.04517 -0.06637 0.04881 -0.07123 0.05246 -0.07655 C 0.05454 -0.08025 0.05649 -0.08395 0.05884 -0.08695 C 0.06222 -0.09088 0.06561 -0.09343 0.06899 -0.0969 C 0.07237 -0.10083 0.07576 -0.10615 0.07914 -0.10985 C 0.08123 -0.11216 0.08357 -0.11285 0.08565 -0.11517 C 0.08787 -0.11702 0.08982 -0.12049 0.09203 -0.1228 C 0.09542 -0.12604 0.09893 -0.12719 0.10218 -0.13043 C 0.1057 -0.13413 0.10882 -0.13968 0.11234 -0.14315 C 0.11377 -0.14477 0.11533 -0.14454 0.11689 -0.14569 C 0.11859 -0.14708 0.12015 -0.1487 0.12158 -0.15101 C 0.12223 -0.15217 0.12887 -0.16443 0.13082 -0.17136 C 0.13147 -0.17391 0.13212 -0.17622 0.13265 -0.179 C 0.13356 -0.18455 0.13356 -0.18478 0.13356 -0.18894 " pathEditMode="relative" rAng="0" ptsTypes="AAAAAAAAAAAAA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78" y="-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59 -0.18889 L 0.13359 -0.18843 C 0.12812 -0.19213 0.12265 -0.19422 0.11757 -0.19815 C 0.11588 -0.19977 0.11484 -0.20324 0.11341 -0.20533 C 0.07109 -0.26088 0.11185 -0.20232 0.07929 -0.25394 C 0.07382 -0.26273 0.06836 -0.2713 0.06237 -0.27894 C 0.05872 -0.2838 0.05494 -0.2875 0.05182 -0.29306 C 0.04935 -0.29699 0.04778 -0.30278 0.04531 -0.30695 C 0.04388 -0.30973 0.04179 -0.31135 0.0401 -0.31389 C 0.03346 -0.32385 0.0302 -0.33148 0.02317 -0.33935 C 0.01263 -0.3507 0.02044 -0.33565 0.01028 -0.35301 C 0.00872 -0.35579 0.00768 -0.35949 0.00599 -0.3625 C 0.00065 -0.37292 3.95833E-6 -0.37223 -0.00443 -0.38334 C -0.01094 -0.39885 -0.00612 -0.39098 -0.01198 -0.39931 C -0.01315 -0.40718 -0.01224 -0.40463 -0.01394 -0.40834 " pathEditMode="relative" rAng="0" ptsTypes="AAAAAA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92 -0.40842 L -0.01392 -0.40818 C -0.01054 -0.41651 -0.00716 -0.4246 -0.00351 -0.43177 C -0.00143 -0.43594 0.00131 -0.43871 0.00339 -0.44241 C 0.00573 -0.4475 0.00742 -0.45374 0.01003 -0.4586 C 0.01315 -0.46461 0.01615 -0.47109 0.01966 -0.47641 C 0.02148 -0.47942 0.0237 -0.48219 0.02539 -0.48566 C 0.02682 -0.4882 0.02773 -0.4919 0.02929 -0.49445 C 0.03359 -0.50185 0.03802 -0.50948 0.0427 -0.51596 C 0.04531 -0.51966 0.04804 -0.52243 0.05038 -0.52659 C 0.0522 -0.52983 0.05351 -0.53376 0.05533 -0.53746 C 0.06015 -0.54741 0.05962 -0.54579 0.06587 -0.55365 C 0.07342 -0.57493 0.06587 -0.55481 0.07355 -0.57123 C 0.0785 -0.58187 0.07407 -0.57562 0.07928 -0.5821 C 0.07993 -0.58441 0.08032 -0.58719 0.08123 -0.58904 C 0.08254 -0.5925 0.08475 -0.59459 0.08605 -0.59829 C 0.0867 -0.60014 0.08618 -0.60314 0.08696 -0.60522 C 0.09516 -0.62997 0.09191 -0.61286 0.09568 -0.62881 C 0.09594 -0.6302 0.09855 -0.64315 0.09959 -0.645 C 0.09985 -0.6457 0.10076 -0.645 0.10154 -0.645 " pathEditMode="relative" rAng="0" ptsTypes="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56 -0.64491 L 0.10156 -0.64468 C 0.13541 -0.62824 0.10325 -0.64537 0.13046 -0.62824 C 0.13203 -0.62755 0.13359 -0.62709 0.13515 -0.62616 C 0.13776 -0.62523 0.1401 -0.62361 0.1427 -0.62223 C 0.14427 -0.62153 0.14583 -0.6213 0.14739 -0.62014 C 0.15117 -0.6176 0.15481 -0.61389 0.15872 -0.61158 C 0.16211 -0.60973 0.19114 -0.59908 0.19804 -0.59283 C 0.20612 -0.58565 0.20833 -0.58334 0.21953 -0.57824 L 0.22435 -0.57616 C 0.22955 -0.57408 0.23502 -0.57269 0.24023 -0.56991 C 0.2427 -0.56852 0.24531 -0.56713 0.24778 -0.56598 C 0.24869 -0.56505 0.24961 -0.56459 0.25065 -0.56389 C 0.25156 -0.5625 0.25234 -0.56065 0.25338 -0.55949 C 0.25429 -0.55857 0.2552 -0.55834 0.25625 -0.55741 C 0.25807 -0.55556 0.25989 -0.55301 0.26185 -0.55116 C 0.2677 -0.54584 0.26901 -0.5463 0.27591 -0.54491 C 0.27617 -0.54468 0.27656 -0.54491 0.27695 -0.54491 " pathEditMode="relative" rAng="0" ptsTypes="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5 -0.54491 L 0.27695 -0.54445 C 0.28007 -0.54584 0.28333 -0.54607 0.28658 -0.54723 C 0.29505 -0.55093 0.29336 -0.55278 0.30143 -0.55695 C 0.30364 -0.5581 0.30599 -0.55834 0.3082 -0.55926 C 0.32109 -0.56505 0.29596 -0.5581 0.32291 -0.56412 C 0.32955 -0.56783 0.33151 -0.56898 0.33763 -0.57107 C 0.34023 -0.57199 0.34296 -0.57269 0.34557 -0.57338 C 0.34674 -0.57408 0.34817 -0.57523 0.34935 -0.57593 C 0.3513 -0.57685 0.35338 -0.57778 0.35533 -0.57824 C 0.36354 -0.5882 0.35416 -0.57824 0.36601 -0.58565 C 0.3677 -0.58635 0.36927 -0.58889 0.37096 -0.59028 C 0.37291 -0.5919 0.375 -0.59306 0.37682 -0.59514 C 0.37981 -0.59792 0.38255 -0.60209 0.38567 -0.60463 C 0.39283 -0.61019 0.40716 -0.61505 0.41419 -0.61898 C 0.41653 -0.62014 0.41862 -0.62269 0.42096 -0.62361 C 0.42578 -0.62593 0.43086 -0.62662 0.43567 -0.62824 C 0.44336 -0.63172 0.4427 -0.63264 0.44843 -0.63565 C 0.45013 -0.63658 0.45182 -0.63681 0.45325 -0.63797 C 0.45507 -0.63912 0.45664 -0.64121 0.45833 -0.64283 C 0.45924 -0.64375 0.46041 -0.64375 0.46132 -0.64514 C 0.46145 -0.6456 0.46132 -0.64676 0.46132 -0.64723 " pathEditMode="relative" rAng="0" ptsTypes="AAAAAAAAAAAAAAAAAAAA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34 -0.64731 L 0.46134 -0.64708 C 0.46641 -0.64708 0.47162 -0.64708 0.4767 -0.64593 C 0.48125 -0.645 0.48555 -0.64269 0.4901 -0.64107 C 0.50169 -0.6376 0.51328 -0.63436 0.52499 -0.63089 C 0.53111 -0.62927 0.53723 -0.62604 0.54348 -0.62604 C 0.57797 -0.62442 0.57211 -0.62465 0.60921 -0.62118 C 0.61364 -0.62049 0.6182 -0.62002 0.62262 -0.61956 C 0.62705 -0.6184 0.63147 -0.61748 0.6359 -0.61586 C 0.63902 -0.61517 0.64202 -0.61332 0.64514 -0.61285 C 0.64788 -0.61193 0.65061 -0.61285 0.65347 -0.61285 " pathEditMode="relative" rAng="0" ptsTypes="A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7" y="1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47 -0.61286 L 0.65347 -0.61262 C 0.66896 -0.60777 0.67795 -0.60499 0.69461 -0.59574 C 0.70424 -0.59019 0.71348 -0.58395 0.72338 -0.57955 C 0.73457 -0.57447 0.74564 -0.56915 0.75696 -0.56452 C 0.76373 -0.56198 0.77063 -0.55943 0.77727 -0.55643 C 0.78052 -0.55481 0.78352 -0.55226 0.7869 -0.55064 C 0.79172 -0.5481 0.79732 -0.54648 0.80213 -0.54371 C 0.80408 -0.54278 0.80591 -0.54116 0.80786 -0.54024 C 0.81098 -0.53908 0.81202 -0.53908 0.81476 -0.53908 " pathEditMode="relative" rAng="0" ptsTypes="AAAAA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8" y="3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757 -0.53357 L 0.81757 -0.53334 C 0.8151 -0.52824 0.81302 -0.52223 0.81028 -0.51736 C 0.80885 -0.51482 0.80677 -0.51389 0.8052 -0.51181 C 0.80325 -0.50903 0.80195 -0.50533 0.8 -0.50255 C 0.78333 -0.4794 0.79804 -0.5051 0.77435 -0.47709 C 0.76093 -0.46135 0.77669 -0.47917 0.75794 -0.46065 C 0.73958 -0.4426 0.75989 -0.46111 0.74153 -0.44051 C 0.73893 -0.43773 0.73593 -0.43588 0.7332 -0.43334 C 0.73046 -0.43056 0.72786 -0.42685 0.725 -0.42408 C 0.72239 -0.42153 0.71953 -0.41945 0.71679 -0.4169 C 0.71354 -0.41343 0.70911 -0.40695 0.70546 -0.40394 C 0.70286 -0.40185 0.7 -0.4007 0.69726 -0.39861 C 0.69453 -0.3963 0.69192 -0.39329 0.68906 -0.39121 C 0.68645 -0.38959 0.68359 -0.38889 0.68086 -0.3875 C 0.67747 -0.38588 0.67395 -0.38449 0.67057 -0.38218 C 0.66666 -0.37963 0.66315 -0.3757 0.65924 -0.37292 C 0.64075 -0.36042 0.64817 -0.3669 0.63046 -0.35834 C 0.62226 -0.3544 0.61419 -0.34931 0.60586 -0.3456 L 0.59765 -0.3419 C 0.59453 -0.34074 0.5914 -0.34005 0.58841 -0.33843 C 0.57604 -0.33148 0.58632 -0.33426 0.575 -0.32917 C 0.57435 -0.32894 0.57369 -0.32917 0.57304 -0.32917 " pathEditMode="relative" rAng="0" ptsTypes="AAAAAAAAAAAAAAAAAAAAA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304 -0.32917 L 0.57304 -0.32894 C 0.56927 -0.32824 0.56549 -0.32685 0.56171 -0.32593 C 0.55963 -0.32523 0.55755 -0.32523 0.55546 -0.32454 C 0.55325 -0.32408 0.55091 -0.32292 0.54843 -0.32223 C 0.54544 -0.3213 0.54218 -0.32084 0.53919 -0.31991 C 0.51953 -0.31389 0.53776 -0.31898 0.52083 -0.31273 C 0.51705 -0.31135 0.51328 -0.31111 0.50963 -0.30926 C 0.49518 -0.30255 0.48099 -0.29514 0.46679 -0.28797 L 0.43515 -0.27269 C 0.41796 -0.26435 0.40833 -0.25857 0.39023 -0.25255 C 0.38255 -0.25 0.38476 -0.25232 0.38216 -0.24885 " pathEditMode="relative" rAng="0" ptsTypes="AAAAAAAAAA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16 -0.24885 L 0.38216 -0.24861 C 0.40078 -0.22385 0.39531 -0.23264 0.41575 -0.19792 C 0.41888 -0.19236 0.42213 -0.18681 0.42513 -0.18079 C 0.4276 -0.1757 0.42968 -0.17014 0.43255 -0.16551 C 0.4375 -0.15741 0.44323 -0.15093 0.44843 -0.14329 C 0.45299 -0.13681 0.4569 -0.12917 0.46145 -0.12292 C 0.4638 -0.11968 0.46666 -0.1176 0.46888 -0.11435 C 0.47161 -0.11088 0.47369 -0.10579 0.47656 -0.10232 C 0.47838 -0.1 0.48099 -0.09954 0.48307 -0.09723 C 0.48632 -0.09329 0.48919 -0.08797 0.49231 -0.08357 C 0.49596 -0.07871 0.49987 -0.07477 0.50351 -0.06991 C 0.50481 -0.06852 0.50599 -0.06644 0.50729 -0.06505 C 0.51132 -0.06019 0.51562 -0.05602 0.51953 -0.05116 C 0.52148 -0.04885 0.52304 -0.04537 0.52513 -0.0426 C 0.53164 -0.03426 0.53086 -0.03449 0.53724 -0.03241 C 0.5375 -0.03241 0.53789 -0.03241 0.53828 -0.03241 " pathEditMode="relative" rAng="0" ptsTypes="AAAAAAAAAAAAAAA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2" grpId="0" animBg="1"/>
      <p:bldP spid="10" grpId="0" animBg="1"/>
      <p:bldP spid="14" grpId="0" animBg="1"/>
      <p:bldP spid="17" grpId="0" animBg="1"/>
      <p:bldP spid="15" grpId="0" animBg="1"/>
      <p:bldP spid="13" grpId="0" animBg="1"/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154</Words>
  <Application>Microsoft Office PowerPoint</Application>
  <PresentationFormat>Произвольный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Козлова</dc:creator>
  <cp:lastModifiedBy>Домашний</cp:lastModifiedBy>
  <cp:revision>26</cp:revision>
  <dcterms:created xsi:type="dcterms:W3CDTF">2022-10-09T21:13:50Z</dcterms:created>
  <dcterms:modified xsi:type="dcterms:W3CDTF">2023-03-12T13:28:12Z</dcterms:modified>
</cp:coreProperties>
</file>