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https://krot.info/uploads/posts/2020-01/thumbs/1580309204_4-p-svetlie-foni-s-detmi-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2044065" y="1849686"/>
            <a:ext cx="5400600" cy="29523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Артикуляционная гимнастика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малышей</a:t>
            </a:r>
            <a:b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П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одготовил: учитель – логопед</a:t>
            </a:r>
            <a:b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первой квалификационной категории</a:t>
            </a:r>
            <a:b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</a:t>
            </a:r>
            <a:r>
              <a:rPr lang="ru-RU" sz="18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Шаврина</a:t>
            </a:r>
            <a:r>
              <a:rPr lang="ru-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Н. А.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691680" y="404664"/>
            <a:ext cx="6048600" cy="7920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ru-RU" sz="2400" b="0" i="0" u="none" strike="noStrike" cap="none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Муниципальное дошкольное образовательное учреждение №20</a:t>
            </a:r>
            <a:endParaRPr sz="2400" b="0" i="0" u="none" strike="noStrike" cap="none">
              <a:solidFill>
                <a:schemeClr val="tx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https://krot.info/uploads/posts/2020-01/thumbs/1580309204_4-p-svetlie-foni-s-detmi-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http://mbdou17-gul.ru/wp-content/uploads/2017/01/03-1.jpg"/>
          <p:cNvPicPr preferRelativeResize="0"/>
          <p:nvPr/>
        </p:nvPicPr>
        <p:blipFill rotWithShape="1">
          <a:blip r:embed="rId4">
            <a:alphaModFix/>
          </a:blip>
          <a:srcRect l="2044" t="2630" r="10197" b="2744"/>
          <a:stretch/>
        </p:blipFill>
        <p:spPr>
          <a:xfrm>
            <a:off x="344736" y="1218208"/>
            <a:ext cx="3096345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3263265" y="2179886"/>
            <a:ext cx="5400600" cy="2952300"/>
          </a:xfrm>
          <a:prstGeom prst="rect">
            <a:avLst/>
          </a:prstGeom>
          <a:solidFill>
            <a:srgbClr val="FDE9D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Этот маленький дружок –</a:t>
            </a:r>
            <a:b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Твой веселый язычок.</a:t>
            </a:r>
            <a:b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 он ловким был, умелым,</a:t>
            </a:r>
            <a:b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слушался тебя,</a:t>
            </a:r>
            <a:b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Каждый день зарядку делай</a:t>
            </a:r>
            <a:b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Перед зеркалом, шутя!</a:t>
            </a:r>
            <a:endParaRPr sz="2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67544" y="4581128"/>
            <a:ext cx="8229600" cy="1944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«Окошко»</a:t>
            </a: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Жил на свете бегемот,</a:t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Широко открывши рот.</a:t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(Улыбнуться, широко открыть рот. Удержать рот открытым под счет до 5) 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4" descr="http://pokupki-prosto56.ru/files/0a7/0a71898b6f4b7167899fc756e18aa5b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404664"/>
            <a:ext cx="3528391" cy="410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https://bookree.org/loader/img.php?dir=b3b6ecd05c2e6863cf3ec97b8b70ff1d&amp;file=2.png"/>
          <p:cNvPicPr preferRelativeResize="0"/>
          <p:nvPr/>
        </p:nvPicPr>
        <p:blipFill rotWithShape="1">
          <a:blip r:embed="rId4">
            <a:alphaModFix/>
          </a:blip>
          <a:srcRect l="20207" r="12434" b="34921"/>
          <a:stretch/>
        </p:blipFill>
        <p:spPr>
          <a:xfrm>
            <a:off x="5220072" y="764704"/>
            <a:ext cx="2448271" cy="3345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467544" y="4509120"/>
            <a:ext cx="8229600" cy="1800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«Улыбка»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ходил в свой огород,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Улыбался во весь рот. 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 Зубы сомкнуты. Губы в улыбке, верхние и нижние резцы видны) 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Google Shape;100;p15" descr="https://i.pinimg.com/736x/b1/fa/c8/b1fac8ee09ca12122344d319ad4552ed--grandkids-clip-ar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3928" y="620688"/>
            <a:ext cx="3960440" cy="358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 descr="https://sundekor.ru/wp-content/uploads/media/%D0%9F%D0%B0%D0%BC%D1%8F%D1%82%D0%BA%D0%B0-%D0%B4%D0%BB%D1%8F-%D1%80%D0%BE%D0%B4%D0%B8%D1%82%D0%B5%D0%BB%D0%B5%D0%B8%CC%86-%D0%9F%D1%80%D0%B0%D0%B2%D0%B8%D0%BB%D0%B0-%D0%BF%D1%80%D0%BE%D0%B2%D0%B5%D0%B4%D0%B5%D0%BD%D0%B8%D1%8F-%D0%B0%D1%80%D1%82%D0%B8%D0%BA%D1%83%D0%BB%D1%8F%D1%86%D0%B8%D0%BE%D0%BD%D0%BD%D0%BE%D0%B8%CC%86-%D0%B3%D0%B8%D0%BC%D0%BD%D0%B0%D1%81%D1%82%D0%B8%D0%BA%D0%B8/image1.jpeg"/>
          <p:cNvPicPr preferRelativeResize="0"/>
          <p:nvPr/>
        </p:nvPicPr>
        <p:blipFill rotWithShape="1">
          <a:blip r:embed="rId4">
            <a:alphaModFix/>
          </a:blip>
          <a:srcRect l="5195" t="3231" b="4695"/>
          <a:stretch/>
        </p:blipFill>
        <p:spPr>
          <a:xfrm>
            <a:off x="1835696" y="908720"/>
            <a:ext cx="1955642" cy="3054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67544" y="4653136"/>
            <a:ext cx="8229600" cy="1872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79"/>
              <a:buFont typeface="Times New Roman"/>
              <a:buNone/>
            </a:pPr>
            <a:r>
              <a:rPr lang="ru-RU" sz="1979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«Лопатка»</a:t>
            </a: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Брал лопатку в руки 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копал без скуки.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(Улыбнуться, приоткрыть рот, положить язык на нижнюю губу. Удерживать в таком положении на счет от 1 до 5-10)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16" descr="https://yandex.ru/images/_crpd/JA6Pb7B02/2fca9f8NBL7/YVkXXs2oO3q8_vqjhhNkA53pPKFeo4rWD4Ghf6RGCx47TPHYPkMNCcw_ntu2PD1AQox6doIC_pke0ICh7XFCanFc0I2Zre--6C8q8IXTMxTP_es0SCBYFQrT8z4mB9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51920" y="332656"/>
            <a:ext cx="4104456" cy="4104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 descr="https://avatars.mds.yandex.net/get-zen_doc/1577780/pub_5d9dffcf35c8d800b0abcba8_5db6aa7e92414d00afe13ab7/scale_120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640" y="836712"/>
            <a:ext cx="3114101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4725144"/>
            <a:ext cx="8229600" cy="1872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«Качели»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Вверх – вниз, вверх- вниз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Наклонялся наш малыш.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(Улыбнуться, открыть рот, кончик языка поднимать за верхние зубы, кончик языка опускать за нижние зубы) </a:t>
            </a:r>
            <a:r>
              <a:rPr lang="ru-RU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/>
          </a:p>
        </p:txBody>
      </p:sp>
      <p:pic>
        <p:nvPicPr>
          <p:cNvPr id="114" name="Google Shape;114;p17" descr="https://thumbs.dreamstime.com/b/%D0%B7%D0%BD%D0%B0%D1%87%D0%BE%D0%BA-%D0%BA%D0%B0%D1%87%D0%B0%D0%BD%D0%B8%D1%8F-%D1%81%D0%BF%D0%BE%D1%80%D1%82%D0%B8%D0%B2%D0%BD%D0%BE%D0%B9-%D0%BF-%D0%BE%D1%89%D0%B0-%D0%BA%D0%B8-%D1%88%D0%B0%D1%80%D0%B6-%D0%B7%D0%BD%D0%B0%D1%87%D0%BA%D0%B0-8830356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2" y="476672"/>
            <a:ext cx="4134272" cy="4134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 descr="https://simptomyinfo.ru/uploads/images/a8/c8/9b/a8c89b7e-cb8b-4c20-8e80-f0166d7d8561_760x0_resiz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0072" y="1124743"/>
            <a:ext cx="3240361" cy="3142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95536" y="4509120"/>
            <a:ext cx="8229600" cy="2088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79"/>
              <a:buFont typeface="Times New Roman"/>
              <a:buNone/>
            </a:pP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«Трубочка»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Вот зелёный удалец –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 вкусный огурец,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 напряжением вытянуть вперед губы (зубы сомкнуты)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/>
          </a:p>
        </p:txBody>
      </p:sp>
      <p:pic>
        <p:nvPicPr>
          <p:cNvPr id="121" name="Google Shape;121;p18" descr="https://avatars.mds.yandex.net/get-pdb/1808252/c0bad762-d632-443e-92ef-10200699efa6/s1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47664" y="260648"/>
            <a:ext cx="3384376" cy="4165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 descr="http://1.bp.blogspot.com/-SYcdddULrH0/Vg7DY65ADYI/AAAAAAAAANg/ZwNeDzJqJdU/s1600/%25D0%25B3%25D1%2583%25D0%25B1%25D1%258B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92080" y="1196752"/>
            <a:ext cx="2851787" cy="3240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67544" y="4221088"/>
            <a:ext cx="8229600" cy="20790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79"/>
              <a:buFont typeface="Times New Roman"/>
              <a:buNone/>
            </a:pP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«Горький лук»     </a:t>
            </a: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Вот здесь горький лук, чеснок,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Съесть он их уже не смог.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(Улыбка. Приоткрыть рот. Спокойно положить язык на нижнюю губу и, пошлепывая его губами, произносить звуки пя-пя-пя. В течение 5 – 10 сек.)</a:t>
            </a:r>
            <a:r>
              <a:rPr lang="ru-RU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ru-RU" sz="395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959"/>
          </a:p>
        </p:txBody>
      </p:sp>
      <p:pic>
        <p:nvPicPr>
          <p:cNvPr id="128" name="Google Shape;128;p19" descr="https://printonic.ru/uploads/images/2016/03/26/img_56f68f69852b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0"/>
            <a:ext cx="2232247" cy="3930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 descr="https://www.muraldecal.com/en/img/mag252-png/folder/products-detalle-png/wall-stickers-for-kids-garlic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08104" y="836712"/>
            <a:ext cx="3096344" cy="3096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 descr="http://900igr.net/up/datai/71120/0003-005-.jpg"/>
          <p:cNvPicPr preferRelativeResize="0"/>
          <p:nvPr/>
        </p:nvPicPr>
        <p:blipFill rotWithShape="1">
          <a:blip r:embed="rId5">
            <a:alphaModFix/>
          </a:blip>
          <a:srcRect l="6002" r="7011"/>
          <a:stretch/>
        </p:blipFill>
        <p:spPr>
          <a:xfrm>
            <a:off x="3563888" y="1020457"/>
            <a:ext cx="1964311" cy="291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539552" y="4221088"/>
            <a:ext cx="8229600" cy="21603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accent1"/>
            </a:solidFill>
            <a:prstDash val="lgDash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79"/>
              <a:buFont typeface="Times New Roman"/>
              <a:buNone/>
            </a:pP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«Язычок силач»</a:t>
            </a: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Надо овощи сажать, 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 здоровым, сильным стать!</a:t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979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Рот открыт. Губы в улыбке. Широкий кончик языка упирается в основания нижних резцов. Спинка языка выгибается, затем выравнивается)</a:t>
            </a:r>
            <a:b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Google Shape;136;p20" descr="https://ds05.infourok.ru/uploads/ex/021d/0000021c-ac972781/hello_html_62cf75fd.jpg"/>
          <p:cNvPicPr preferRelativeResize="0"/>
          <p:nvPr/>
        </p:nvPicPr>
        <p:blipFill rotWithShape="1">
          <a:blip r:embed="rId3">
            <a:alphaModFix/>
          </a:blip>
          <a:srcRect l="14286" t="5743" r="10201" b="6965"/>
          <a:stretch/>
        </p:blipFill>
        <p:spPr>
          <a:xfrm>
            <a:off x="4572000" y="332656"/>
            <a:ext cx="2664297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0" descr="https://myslide.ru/documents_2/bf5291d4f21eb449f86c069e9b42545e/img10.jpg"/>
          <p:cNvPicPr preferRelativeResize="0"/>
          <p:nvPr/>
        </p:nvPicPr>
        <p:blipFill rotWithShape="1">
          <a:blip r:embed="rId4">
            <a:alphaModFix/>
          </a:blip>
          <a:srcRect l="30240" t="32757" r="34795" b="9284"/>
          <a:stretch/>
        </p:blipFill>
        <p:spPr>
          <a:xfrm>
            <a:off x="2051720" y="980728"/>
            <a:ext cx="2490538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PresentationFormat>Экран (4:3)</PresentationFormat>
  <Paragraphs>10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Артикуляционная гимнастика  для малышей                  Подготовил: учитель – логопед                   первой квалификационной категории                                                             Шаврина Н. А.</vt:lpstr>
      <vt:lpstr>Этот маленький дружок – Твой веселый язычок. Чтоб он ловким был, умелым, Чтобы слушался тебя, Каждый день зарядку делай Перед зеркалом, шутя!</vt:lpstr>
      <vt:lpstr>           «Окошко» Жил на свете бегемот, Широко открывши рот.  (Улыбнуться, широко открыть рот. Удержать рот открытым под счет до 5)            </vt:lpstr>
      <vt:lpstr> «Улыбка» Он ходил в свой огород, Улыбался во весь рот.   ( Зубы сомкнуты. Губы в улыбке, верхние и нижние резцы видны)  </vt:lpstr>
      <vt:lpstr>«Лопатка» Брал лопатку в руки  И копал без скуки.  (Улыбнуться, приоткрыть рот, положить язык на нижнюю губу. Удерживать в таком положении на счет от 1 до 5-10)</vt:lpstr>
      <vt:lpstr>  «Качели» Вверх – вниз, вверх- вниз Наклонялся наш малыш.  (Улыбнуться, открыть рот, кончик языка поднимать за верхние зубы, кончик языка опускать за нижние зубы)  </vt:lpstr>
      <vt:lpstr>        «Трубочка»   Вот зелёный удалец – Это вкусный огурец,  (С напряжением вытянуть вперед губы (зубы сомкнуты)    </vt:lpstr>
      <vt:lpstr>   «Горький лук»               Вот здесь горький лук, чеснок, Съесть он их уже не смог.  (Улыбка. Приоткрыть рот. Спокойно положить язык на нижнюю губу и, пошлепывая его губами, произносить звуки пя-пя-пя. В течение 5 – 10 сек.)    </vt:lpstr>
      <vt:lpstr> «Язычок силач» Надо овощи сажать,  Чтоб здоровым, сильным стать!  (Рот открыт. Губы в улыбке. Широкий кончик языка упирается в основания нижних резцов. Спинка языка выгибается, затем выравнивается)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 для малышей                  Подготовил: учитель – логопед                   первой квалификационной категории                                                             Шаврина Н. А.</dc:title>
  <cp:lastModifiedBy>ENOT</cp:lastModifiedBy>
  <cp:revision>1</cp:revision>
  <dcterms:modified xsi:type="dcterms:W3CDTF">2023-04-03T12:48:43Z</dcterms:modified>
</cp:coreProperties>
</file>