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4"/>
  </p:handoutMasterIdLst>
  <p:sldIdLst>
    <p:sldId id="256" r:id="rId3"/>
    <p:sldId id="260" r:id="rId4"/>
    <p:sldId id="257" r:id="rId5"/>
    <p:sldId id="259" r:id="rId6"/>
    <p:sldId id="258" r:id="rId7"/>
    <p:sldId id="261" r:id="rId8"/>
    <p:sldId id="262" r:id="rId9"/>
    <p:sldId id="263" r:id="rId10"/>
    <p:sldId id="264" r:id="rId11"/>
    <p:sldId id="265" r:id="rId1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Текстовое поле 4"/>
          <p:cNvSpPr txBox="1"/>
          <p:nvPr/>
        </p:nvSpPr>
        <p:spPr>
          <a:xfrm>
            <a:off x="2078355" y="2308225"/>
            <a:ext cx="8210550" cy="28613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 sz="60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«Сюжетно ролевые игры по ознакомлению с миром профессий»</a:t>
            </a:r>
            <a:endParaRPr lang="ru-RU" altLang="en-US" sz="600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428990" y="5546090"/>
            <a:ext cx="3053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Выполнила: воспитатель</a:t>
            </a:r>
            <a:endParaRPr lang="ru-RU" altLang="en-US"/>
          </a:p>
          <a:p>
            <a:r>
              <a:rPr lang="ru-RU" altLang="en-US"/>
              <a:t>Макарова А.С.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965960" y="916940"/>
            <a:ext cx="84359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6000" b="1">
                <a:latin typeface="Times New Roman" panose="02020603050405020304" charset="0"/>
                <a:cs typeface="Times New Roman" panose="02020603050405020304" charset="0"/>
              </a:rPr>
              <a:t>Презентация на тему</a:t>
            </a:r>
            <a:r>
              <a:rPr lang="ru-RU" altLang="en-US" sz="60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ru-RU" altLang="en-US" sz="6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276860" y="2835275"/>
            <a:ext cx="1150175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ru-RU" altLang="en-US" sz="9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Спасибо за внимание!</a:t>
            </a:r>
            <a:endParaRPr lang="ru-RU" altLang="en-US" sz="9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814070" y="961390"/>
            <a:ext cx="10462895" cy="4769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Главной и ведущей деятельностью дошкольного возраста являются творческие игры</a:t>
            </a:r>
            <a:endParaRPr lang="ru-RU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ru-RU" altLang="en-US" sz="2800" b="1" i="1">
                <a:latin typeface="Times New Roman" panose="02020603050405020304" charset="0"/>
                <a:cs typeface="Times New Roman" panose="02020603050405020304" charset="0"/>
              </a:rPr>
              <a:t>Сюжетно - ролевая игра</a:t>
            </a:r>
            <a:r>
              <a:rPr lang="ru-RU" altLang="en-US" sz="2800" i="1">
                <a:latin typeface="Times New Roman" panose="02020603050405020304" charset="0"/>
                <a:cs typeface="Times New Roman" panose="02020603050405020304" charset="0"/>
              </a:rPr>
              <a:t> - одна из творческих игр. В сюжетно - ролевой игре дети берут на себя те или иные функции взрослых людей и в специально создаваемых ими игровых,воображаемых условиях воспроизводят (или моделируют) деятельность взрослых и отношения между ними. В такой игре наиболее интенсивно формируются все психические качества и особенности личности ребёнка.</a:t>
            </a:r>
            <a:endParaRPr lang="ru-RU" altLang="en-US" sz="2800" i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642620"/>
            <a:ext cx="10972800" cy="1139825"/>
          </a:xfrm>
        </p:spPr>
        <p:txBody>
          <a:bodyPr/>
          <a:p>
            <a:pPr algn="ctr"/>
            <a:r>
              <a:rPr lang="ru-RU" altLang="en-US" sz="6000" b="1">
                <a:latin typeface="Times New Roman" panose="02020603050405020304" charset="0"/>
                <a:cs typeface="Times New Roman" panose="02020603050405020304" charset="0"/>
              </a:rPr>
              <a:t>Увлекательный мир профессий</a:t>
            </a:r>
            <a:endParaRPr lang="ru-RU" altLang="en-US" sz="6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>
          <a:xfrm>
            <a:off x="609600" y="2307590"/>
            <a:ext cx="5384800" cy="3820160"/>
          </a:xfrm>
        </p:spPr>
        <p:txBody>
          <a:bodyPr/>
          <a:p>
            <a:pPr marL="0" indent="0" algn="ctr">
              <a:buNone/>
            </a:pPr>
            <a:endParaRPr lang="ru-RU" alt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 sz="5400">
                <a:latin typeface="Times New Roman" panose="02020603050405020304" charset="0"/>
                <a:cs typeface="Times New Roman" panose="02020603050405020304" charset="0"/>
              </a:rPr>
              <a:t>Рассматривние иллюстраций о профессиях</a:t>
            </a:r>
            <a:endParaRPr lang="ru-RU" altLang="en-US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Замещающее содержимое 6" descr="профессии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97600" y="2306955"/>
            <a:ext cx="5384800" cy="3911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21665"/>
            <a:ext cx="10972800" cy="1016000"/>
          </a:xfrm>
        </p:spPr>
        <p:txBody>
          <a:bodyPr/>
          <a:p>
            <a:pPr algn="ctr"/>
            <a:r>
              <a:rPr lang="ru-RU" altLang="en-US" sz="5400">
                <a:latin typeface="Times New Roman" panose="02020603050405020304" charset="0"/>
                <a:cs typeface="Times New Roman" panose="02020603050405020304" charset="0"/>
              </a:rPr>
              <a:t>Сюжетно-ролевая игра</a:t>
            </a:r>
            <a:endParaRPr lang="ru-RU" altLang="en-US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09600" y="2038985"/>
            <a:ext cx="5384800" cy="4088765"/>
          </a:xfrm>
        </p:spPr>
        <p:txBody>
          <a:bodyPr/>
          <a:p>
            <a:pPr marL="0" indent="0" algn="l">
              <a:lnSpc>
                <a:spcPct val="90000"/>
              </a:lnSpc>
              <a:buNone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i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ru-RU" altLang="en-US" i="1">
                <a:latin typeface="Times New Roman" panose="02020603050405020304" charset="0"/>
                <a:cs typeface="Times New Roman" panose="02020603050405020304" charset="0"/>
              </a:rPr>
              <a:t>Большинство игр посвящено изображению труда людей разных профессий. Ребята возят грузовики, лечат «больных пациентов», играют в «семью», парикмахерскую и т.д.</a:t>
            </a:r>
            <a:endParaRPr lang="ru-RU" altLang="en-US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197600" y="2038985"/>
            <a:ext cx="5384800" cy="4088765"/>
          </a:xfrm>
        </p:spPr>
        <p:txBody>
          <a:bodyPr/>
          <a:p>
            <a:pPr marL="0" indent="0">
              <a:buNone/>
            </a:pPr>
            <a:endParaRPr lang="ru-RU" altLang="en-US"/>
          </a:p>
          <a:p>
            <a:pPr marL="0" indent="0">
              <a:buNone/>
            </a:pPr>
            <a:endParaRPr lang="ru-RU" altLang="en-US"/>
          </a:p>
          <a:p>
            <a:pPr marL="0" indent="0">
              <a:buNone/>
            </a:pPr>
            <a:endParaRPr lang="ru-RU" altLang="en-US"/>
          </a:p>
          <a:p>
            <a:pPr marL="0" indent="0">
              <a:buNone/>
            </a:pP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ru-RU" altLang="en-US" sz="2400" b="1" i="1">
                <a:latin typeface="Times New Roman" panose="02020603050405020304" charset="0"/>
                <a:cs typeface="Times New Roman" panose="02020603050405020304" charset="0"/>
              </a:rPr>
              <a:t>Через игру закрепляются и углубляются интерес детей к разным профессиям,воспитывается уважение к труду.</a:t>
            </a:r>
            <a:endParaRPr lang="ru-RU" altLang="en-US" sz="2400" b="1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 descr="п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6350" y="1899920"/>
            <a:ext cx="4709160" cy="26498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354330"/>
            <a:ext cx="10972800" cy="984885"/>
          </a:xfrm>
        </p:spPr>
        <p:txBody>
          <a:bodyPr/>
          <a:p>
            <a:pPr algn="ctr"/>
            <a:r>
              <a:rPr lang="ru-RU" altLang="en-US" sz="6000">
                <a:latin typeface="Times New Roman" panose="02020603050405020304" charset="0"/>
                <a:cs typeface="Times New Roman" panose="02020603050405020304" charset="0"/>
              </a:rPr>
              <a:t>Игры о профессиях</a:t>
            </a:r>
            <a:endParaRPr lang="ru-RU" altLang="en-US" sz="6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Замещающее содержимое 6" descr="168106583264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693545"/>
            <a:ext cx="5384800" cy="4316730"/>
          </a:xfrm>
          <a:prstGeom prst="rect">
            <a:avLst/>
          </a:prstGeom>
        </p:spPr>
      </p:pic>
      <p:pic>
        <p:nvPicPr>
          <p:cNvPr id="8" name="Замещающее содержимое 7" descr="168106583264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520" y="1562100"/>
            <a:ext cx="5263515" cy="4448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94335"/>
            <a:ext cx="10972800" cy="1036955"/>
          </a:xfrm>
        </p:spPr>
        <p:txBody>
          <a:bodyPr/>
          <a:p>
            <a:pPr algn="ctr"/>
            <a:r>
              <a:rPr lang="ru-RU" altLang="en-US" sz="5400">
                <a:latin typeface="Times New Roman" panose="02020603050405020304" charset="0"/>
                <a:cs typeface="Times New Roman" panose="02020603050405020304" charset="0"/>
              </a:rPr>
              <a:t>Сюжетно - ролевая игра « Врач»</a:t>
            </a:r>
            <a:endParaRPr lang="ru-RU" altLang="en-US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09600" y="1530985"/>
            <a:ext cx="5384800" cy="4824095"/>
          </a:xfrm>
        </p:spPr>
        <p:txBody>
          <a:bodyPr/>
          <a:p>
            <a:pPr marL="0" indent="0" algn="l">
              <a:buNone/>
            </a:pP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Цель: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Расширить знания детей о профессии врача: что делает врач, кого он лечит, чем он лечит.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Задачи: 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Формироватьу детей умение принимать на себя роль и выполнять соответствующие игровые действия, использовать во время игры медицинские инструменты и называть их.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634480" y="1943735"/>
            <a:ext cx="4947920" cy="4184015"/>
          </a:xfrm>
        </p:spPr>
        <p:txBody>
          <a:bodyPr/>
          <a:p>
            <a:pPr marL="0" indent="0">
              <a:buNone/>
            </a:pPr>
            <a:endParaRPr lang="ru-RU" altLang="en-US"/>
          </a:p>
          <a:p>
            <a:pPr marL="0" indent="0">
              <a:buNone/>
            </a:pPr>
            <a:endParaRPr lang="ru-RU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" name="Изображение 9" descr="16810718255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122035" y="2281555"/>
            <a:ext cx="4824730" cy="33229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17245"/>
            <a:ext cx="10972800" cy="657225"/>
          </a:xfrm>
        </p:spPr>
        <p:txBody>
          <a:bodyPr/>
          <a:p>
            <a:pPr algn="ctr"/>
            <a:r>
              <a:rPr lang="ru-RU" altLang="en-US" sz="5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Сюжетно - ролевая игра «Повар»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/>
          </a:p>
        </p:txBody>
      </p:sp>
      <p:pic>
        <p:nvPicPr>
          <p:cNvPr id="5" name="Замещающее содержимое 4" descr="168106011150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658620"/>
            <a:ext cx="8107680" cy="4725670"/>
          </a:xfrm>
          <a:prstGeom prst="rect">
            <a:avLst/>
          </a:prstGeom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9048750" y="1658620"/>
            <a:ext cx="2533650" cy="4725035"/>
          </a:xfrm>
        </p:spPr>
        <p:txBody>
          <a:bodyPr/>
          <a:p>
            <a:pPr marL="0" indent="0">
              <a:buNone/>
            </a:pP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Цель: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развивать у детей умение выбирать роль, выполнять в игре нескольков заимосвязанных действий, использовать предметы - заместители. Подвести детей к понятию овощи, фрукты.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0187305" y="19532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1"/>
          <p:cNvSpPr>
            <a:spLocks noGrp="1"/>
          </p:cNvSpPr>
          <p:nvPr/>
        </p:nvSpPr>
        <p:spPr>
          <a:xfrm>
            <a:off x="609600" y="931545"/>
            <a:ext cx="10972800" cy="48704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ru-RU" altLang="en-US" sz="5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Сюжетно - ролевая игра «Повар»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934720" y="1995805"/>
            <a:ext cx="4472940" cy="38461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Задачи: </a:t>
            </a:r>
            <a:endParaRPr lang="ru-RU" altLang="en-US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Font typeface="Wingdings" panose="05000000000000000000" charset="0"/>
              <a:buChar char="v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Формировать умение детей самостояьельно распределять роли и дейсвовать в соответствиис ролью,;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Font typeface="Wingdings" panose="05000000000000000000" charset="0"/>
              <a:buChar char="v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Учить самостоятельно создавать необходимую среду; 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Font typeface="Wingdings" panose="05000000000000000000" charset="0"/>
              <a:buChar char="v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Побуждать детей более широко использовать знания об окружающей жизни.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Изображение 8" descr="16810601114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7660" y="1996440"/>
            <a:ext cx="6174740" cy="39452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16810601116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3535" y="1854835"/>
            <a:ext cx="2805430" cy="447738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517525" y="723900"/>
            <a:ext cx="110439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5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Сюжетно - ролевая игра «Няня»</a:t>
            </a:r>
            <a:br>
              <a:rPr lang="ru-RU" altLang="en-US" sz="54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5400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226050" y="2922270"/>
            <a:ext cx="41865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Позволит девочкам организовать  организовать сюжетно-ролевую игру «Дочки - матери» и примерить на себя роль заботливой мамы, которая каждый день ухаживает за своим малышом: купает кроху, красиво одевает, вкусно кормит и играет.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1953</Words>
  <Application>WPS Presentation</Application>
  <PresentationFormat>宽屏</PresentationFormat>
  <Paragraphs>52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Calibri Light</vt:lpstr>
      <vt:lpstr>Arial Unicode MS</vt:lpstr>
      <vt:lpstr>Calibri</vt:lpstr>
      <vt:lpstr>Microsoft YaHei</vt:lpstr>
      <vt:lpstr>Times New Roman</vt:lpstr>
      <vt:lpstr>Wingdings</vt:lpstr>
      <vt:lpstr>Green Color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Сюжетно - ролевая игра «Повар»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2</cp:revision>
  <dcterms:created xsi:type="dcterms:W3CDTF">2023-04-09T17:28:35Z</dcterms:created>
  <dcterms:modified xsi:type="dcterms:W3CDTF">2023-04-09T21:31:58Z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1049-11.2.0.11516</vt:lpwstr>
  </property>
  <property fmtid="{D5CDD505-2E9C-101B-9397-08002B2CF9AE}" pid="3" name="ICV">
    <vt:lpwstr>CDB2984CDAF444CB83F0AA4BE82CE09A</vt:lpwstr>
  </property>
</Properties>
</file>