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936F81-2A35-4284-B89E-E2AB2348DD1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04F9F-B6C2-49E8-9EDC-CB4371E67C3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152" y="1268760"/>
            <a:ext cx="7851648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cs typeface="Microsoft Tai Le" panose="020B0502040204020203" pitchFamily="34" charset="0"/>
              </a:rPr>
              <a:t>МБОУ СОШ № 10 дошкольное отделение</a:t>
            </a:r>
            <a:br>
              <a:rPr lang="ru-RU" sz="1800" dirty="0" smtClean="0">
                <a:cs typeface="Microsoft Tai Le" panose="020B0502040204020203" pitchFamily="34" charset="0"/>
              </a:rPr>
            </a:br>
            <a:r>
              <a:rPr lang="ru-RU" sz="1800" dirty="0">
                <a:cs typeface="Microsoft Tai Le" panose="020B0502040204020203" pitchFamily="34" charset="0"/>
              </a:rPr>
              <a:t/>
            </a:r>
            <a:br>
              <a:rPr lang="ru-RU" sz="1800" dirty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Педагогический </a:t>
            </a:r>
            <a:r>
              <a:rPr lang="ru-RU" sz="2200" dirty="0">
                <a:cs typeface="Microsoft Tai Le" panose="020B0502040204020203" pitchFamily="34" charset="0"/>
              </a:rPr>
              <a:t>совет </a:t>
            </a:r>
            <a:r>
              <a:rPr lang="ru-RU" sz="2200" dirty="0" smtClean="0">
                <a:cs typeface="Microsoft Tai Le" panose="020B0502040204020203" pitchFamily="34" charset="0"/>
              </a:rPr>
              <a:t/>
            </a:r>
            <a:br>
              <a:rPr lang="ru-RU" sz="22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"</a:t>
            </a:r>
            <a:r>
              <a:rPr lang="ru-RU" sz="2200" dirty="0">
                <a:cs typeface="Microsoft Tai Le" panose="020B0502040204020203" pitchFamily="34" charset="0"/>
              </a:rPr>
              <a:t>Роль дошкольного образовательного учреждения в сохранении физического и психического </a:t>
            </a:r>
            <a:r>
              <a:rPr lang="ru-RU" sz="2200" dirty="0" smtClean="0">
                <a:cs typeface="Microsoft Tai Le" panose="020B0502040204020203" pitchFamily="34" charset="0"/>
              </a:rPr>
              <a:t>здоровья детей</a:t>
            </a:r>
            <a:r>
              <a:rPr lang="ru-RU" sz="2200" dirty="0">
                <a:cs typeface="Microsoft Tai Le" panose="020B0502040204020203" pitchFamily="34" charset="0"/>
              </a:rPr>
              <a:t>, в формировании потребности в двигательной </a:t>
            </a:r>
            <a:r>
              <a:rPr lang="ru-RU" sz="2200" dirty="0" smtClean="0">
                <a:cs typeface="Microsoft Tai Le" panose="020B0502040204020203" pitchFamily="34" charset="0"/>
              </a:rPr>
              <a:t>активности". </a:t>
            </a:r>
            <a:r>
              <a:rPr lang="ru-RU" sz="2200" dirty="0">
                <a:cs typeface="Microsoft Tai Le" panose="020B0502040204020203" pitchFamily="34" charset="0"/>
              </a:rPr>
              <a:t/>
            </a:r>
            <a:br>
              <a:rPr lang="ru-RU" sz="2200" dirty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/>
            </a:r>
            <a:br>
              <a:rPr lang="ru-RU" sz="2200" dirty="0" smtClean="0">
                <a:cs typeface="Microsoft Tai Le" panose="020B0502040204020203" pitchFamily="34" charset="0"/>
              </a:rPr>
            </a:br>
            <a:r>
              <a:rPr lang="ru-RU" sz="2200" dirty="0">
                <a:cs typeface="Microsoft Tai Le" panose="020B0502040204020203" pitchFamily="34" charset="0"/>
              </a:rPr>
              <a:t/>
            </a:r>
            <a:br>
              <a:rPr lang="ru-RU" sz="2200" dirty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Подготовил старший воспитатель Березина Г.А.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зждш\Desktop\п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10235" b="5855"/>
          <a:stretch/>
        </p:blipFill>
        <p:spPr bwMode="auto">
          <a:xfrm>
            <a:off x="2051720" y="3501008"/>
            <a:ext cx="4752528" cy="294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8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cs typeface="Microsoft Tai Le" panose="020B0502040204020203" pitchFamily="34" charset="0"/>
              </a:rPr>
              <a:t> 22 марта в детском саду прошел педагогический </a:t>
            </a:r>
            <a:r>
              <a:rPr lang="ru-RU" sz="2200" dirty="0">
                <a:cs typeface="Microsoft Tai Le" panose="020B0502040204020203" pitchFamily="34" charset="0"/>
              </a:rPr>
              <a:t>совет </a:t>
            </a:r>
            <a:r>
              <a:rPr lang="ru-RU" sz="2200" dirty="0" smtClean="0">
                <a:cs typeface="Microsoft Tai Le" panose="020B0502040204020203" pitchFamily="34" charset="0"/>
              </a:rPr>
              <a:t> по теме</a:t>
            </a:r>
            <a:br>
              <a:rPr lang="ru-RU" sz="22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"</a:t>
            </a:r>
            <a:r>
              <a:rPr lang="ru-RU" sz="2200" dirty="0">
                <a:cs typeface="Microsoft Tai Le" panose="020B0502040204020203" pitchFamily="34" charset="0"/>
              </a:rPr>
              <a:t>Роль дошкольного образовательного учреждения в сохранении физического и психического </a:t>
            </a:r>
            <a:r>
              <a:rPr lang="ru-RU" sz="2200" dirty="0" smtClean="0">
                <a:cs typeface="Microsoft Tai Le" panose="020B0502040204020203" pitchFamily="34" charset="0"/>
              </a:rPr>
              <a:t>здоровья детей</a:t>
            </a:r>
            <a:r>
              <a:rPr lang="ru-RU" sz="2200" dirty="0">
                <a:cs typeface="Microsoft Tai Le" panose="020B0502040204020203" pitchFamily="34" charset="0"/>
              </a:rPr>
              <a:t>, в формировании потребности в двигательной активности"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4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cs typeface="Microsoft Tai Le" panose="020B0502040204020203" pitchFamily="34" charset="0"/>
              </a:rPr>
              <a:t/>
            </a:r>
            <a:br>
              <a:rPr lang="ru-RU" sz="22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/>
            </a:r>
            <a:br>
              <a:rPr lang="ru-RU" sz="22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Педсовет </a:t>
            </a:r>
            <a:r>
              <a:rPr lang="ru-RU" sz="2200" dirty="0">
                <a:cs typeface="Microsoft Tai Le" panose="020B0502040204020203" pitchFamily="34" charset="0"/>
              </a:rPr>
              <a:t>организован в форме деловой игры </a:t>
            </a:r>
            <a:r>
              <a:rPr lang="ru-RU" sz="2200" dirty="0" smtClean="0">
                <a:cs typeface="Microsoft Tai Le" panose="020B0502040204020203" pitchFamily="34" charset="0"/>
              </a:rPr>
              <a:t/>
            </a:r>
            <a:br>
              <a:rPr lang="ru-RU" sz="22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"</a:t>
            </a:r>
            <a:r>
              <a:rPr lang="ru-RU" sz="2200" dirty="0">
                <a:cs typeface="Microsoft Tai Le" panose="020B0502040204020203" pitchFamily="34" charset="0"/>
              </a:rPr>
              <a:t>Физкультурно-педагогический забег". Педагоги вспомнили методику проведения физкультурно-оздоровительных мероприятий в детском саду в разных возрастных группах, понятия и термины физического воспитания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8" name="Picture 6" descr="C:\Users\зждш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1207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зждш\Desktop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449581" cy="32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8259"/>
            <a:ext cx="2808312" cy="210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800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cs typeface="Microsoft Tai Le" panose="020B0502040204020203" pitchFamily="34" charset="0"/>
              </a:rPr>
              <a:t>Педагоги составляли «Букеты здоровья», говорили об использовании различных предметов с </a:t>
            </a:r>
            <a:r>
              <a:rPr lang="ru-RU" sz="2200" dirty="0">
                <a:cs typeface="Microsoft Tai Le" panose="020B0502040204020203" pitchFamily="34" charset="0"/>
              </a:rPr>
              <a:t>целью укрепления здоровья </a:t>
            </a:r>
            <a:r>
              <a:rPr lang="ru-RU" sz="2200" dirty="0" smtClean="0">
                <a:cs typeface="Microsoft Tai Le" panose="020B0502040204020203" pitchFamily="34" charset="0"/>
              </a:rPr>
              <a:t>просмотрели </a:t>
            </a:r>
            <a:r>
              <a:rPr lang="ru-RU" sz="2200" dirty="0" err="1">
                <a:cs typeface="Microsoft Tai Le" panose="020B0502040204020203" pitchFamily="34" charset="0"/>
              </a:rPr>
              <a:t>видеорелаксацию</a:t>
            </a:r>
            <a:r>
              <a:rPr lang="ru-RU" sz="2200" dirty="0">
                <a:cs typeface="Microsoft Tai Le" panose="020B0502040204020203" pitchFamily="34" charset="0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7" name="Picture 5" descr="C:\Users\зждш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9" y="227687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75" y="2276872"/>
            <a:ext cx="2691382" cy="20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66" y="2852936"/>
            <a:ext cx="246856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154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cs typeface="Microsoft Tai Le" panose="020B0502040204020203" pitchFamily="34" charset="0"/>
              </a:rPr>
              <a:t/>
            </a:r>
            <a:br>
              <a:rPr lang="ru-RU" sz="18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В </a:t>
            </a:r>
            <a:r>
              <a:rPr lang="ru-RU" sz="2200" dirty="0">
                <a:cs typeface="Microsoft Tai Le" panose="020B0502040204020203" pitchFamily="34" charset="0"/>
              </a:rPr>
              <a:t>качестве динамической паузы педагоги приняли участие в танцевальном </a:t>
            </a:r>
            <a:r>
              <a:rPr lang="ru-RU" sz="2200" dirty="0" err="1">
                <a:cs typeface="Microsoft Tai Le" panose="020B0502040204020203" pitchFamily="34" charset="0"/>
              </a:rPr>
              <a:t>флешмобе</a:t>
            </a:r>
            <a:r>
              <a:rPr lang="ru-RU" sz="2200" dirty="0">
                <a:cs typeface="Microsoft Tai Le" panose="020B0502040204020203" pitchFamily="34" charset="0"/>
              </a:rPr>
              <a:t> с применением схем последовательности </a:t>
            </a:r>
            <a:r>
              <a:rPr lang="ru-RU" sz="2200" dirty="0" smtClean="0">
                <a:cs typeface="Microsoft Tai Le" panose="020B0502040204020203" pitchFamily="34" charset="0"/>
              </a:rPr>
              <a:t>движений.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30993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27" y="3501007"/>
            <a:ext cx="3316238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8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cs typeface="Microsoft Tai Le" panose="020B0502040204020203" pitchFamily="34" charset="0"/>
              </a:rPr>
              <a:t/>
            </a:r>
            <a:br>
              <a:rPr lang="ru-RU" sz="18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Старший воспитатель вручил педагогам </a:t>
            </a:r>
            <a:r>
              <a:rPr lang="ru-RU" sz="2200" dirty="0">
                <a:cs typeface="Microsoft Tai Le" panose="020B0502040204020203" pitchFamily="34" charset="0"/>
              </a:rPr>
              <a:t>дипломы </a:t>
            </a:r>
            <a:r>
              <a:rPr lang="ru-RU" sz="2200" dirty="0" smtClean="0">
                <a:cs typeface="Microsoft Tai Le" panose="020B0502040204020203" pitchFamily="34" charset="0"/>
              </a:rPr>
              <a:t/>
            </a:r>
            <a:br>
              <a:rPr lang="ru-RU" sz="22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Победителей </a:t>
            </a:r>
            <a:r>
              <a:rPr lang="ru-RU" sz="2200" dirty="0">
                <a:cs typeface="Microsoft Tai Le" panose="020B0502040204020203" pitchFamily="34" charset="0"/>
              </a:rPr>
              <a:t>и призёров конкурса </a:t>
            </a:r>
            <a:r>
              <a:rPr lang="ru-RU" sz="2200" dirty="0" smtClean="0">
                <a:cs typeface="Microsoft Tai Le" panose="020B0502040204020203" pitchFamily="34" charset="0"/>
              </a:rPr>
              <a:t/>
            </a:r>
            <a:br>
              <a:rPr lang="ru-RU" sz="22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«Нестандартное </a:t>
            </a:r>
            <a:r>
              <a:rPr lang="ru-RU" sz="2200" dirty="0">
                <a:cs typeface="Microsoft Tai Le" panose="020B0502040204020203" pitchFamily="34" charset="0"/>
              </a:rPr>
              <a:t>физкультурное </a:t>
            </a:r>
            <a:r>
              <a:rPr lang="ru-RU" sz="2200" dirty="0" smtClean="0">
                <a:cs typeface="Microsoft Tai Le" panose="020B0502040204020203" pitchFamily="34" charset="0"/>
              </a:rPr>
              <a:t>оборудование»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зждш\Desktop\п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8570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зждш\Desktop\п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22545"/>
            <a:ext cx="2664296" cy="22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зждш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7042"/>
            <a:ext cx="2563769" cy="33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8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cs typeface="Microsoft Tai Le" panose="020B0502040204020203" pitchFamily="34" charset="0"/>
              </a:rPr>
              <a:t/>
            </a:r>
            <a:br>
              <a:rPr lang="ru-RU" sz="1800" dirty="0" smtClean="0">
                <a:cs typeface="Microsoft Tai Le" panose="020B0502040204020203" pitchFamily="34" charset="0"/>
              </a:rPr>
            </a:br>
            <a:r>
              <a:rPr lang="ru-RU" sz="2200" dirty="0" smtClean="0">
                <a:cs typeface="Microsoft Tai Le" panose="020B0502040204020203" pitchFamily="34" charset="0"/>
              </a:rPr>
              <a:t>Одним из заданий деловой игры было дополнить в рифму строку в пословице о физкультуре и спорте для здоровья человека.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248472" cy="31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6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96752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cs typeface="Microsoft Tai Le" panose="020B0502040204020203" pitchFamily="34" charset="0"/>
              </a:rPr>
              <a:t/>
            </a:r>
            <a:br>
              <a:rPr lang="ru-RU" sz="1800" dirty="0" smtClean="0">
                <a:cs typeface="Microsoft Tai Le" panose="020B0502040204020203" pitchFamily="34" charset="0"/>
              </a:rPr>
            </a:br>
            <a:r>
              <a:rPr lang="ru-RU" sz="2200" dirty="0">
                <a:cs typeface="Microsoft Tai Le" panose="020B0502040204020203" pitchFamily="34" charset="0"/>
              </a:rPr>
              <a:t>По окончании педсовета было вынесено решение - продолжать работу по физическому воспитанию дошкольников, используя современные </a:t>
            </a:r>
            <a:r>
              <a:rPr lang="ru-RU" sz="2200" dirty="0" err="1">
                <a:cs typeface="Microsoft Tai Le" panose="020B0502040204020203" pitchFamily="34" charset="0"/>
              </a:rPr>
              <a:t>здоровьесберегающие</a:t>
            </a:r>
            <a:r>
              <a:rPr lang="ru-RU" sz="2200" dirty="0">
                <a:cs typeface="Microsoft Tai Le" panose="020B0502040204020203" pitchFamily="34" charset="0"/>
              </a:rPr>
              <a:t> технологии.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зждш\Desktop\п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11750" b="6107"/>
          <a:stretch/>
        </p:blipFill>
        <p:spPr bwMode="auto">
          <a:xfrm>
            <a:off x="1691680" y="3140968"/>
            <a:ext cx="5412341" cy="341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2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35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МБОУ СОШ № 10 дошкольное отделение  Педагогический совет  "Роль дошкольного образовательного учреждения в сохранении физического и психического здоровья детей, в формировании потребности в двигательной активности".    Подготовил старший воспитатель Березина Г.А.</vt:lpstr>
      <vt:lpstr> 22 марта в детском саду прошел педагогический совет  по теме "Роль дошкольного образовательного учреждения в сохранении физического и психического здоровья детей, в формировании потребности в двигательной активности" </vt:lpstr>
      <vt:lpstr>  Педсовет организован в форме деловой игры  "Физкультурно-педагогический забег". Педагоги вспомнили методику проведения физкультурно-оздоровительных мероприятий в детском саду в разных возрастных группах, понятия и термины физического воспитания дошкольников</vt:lpstr>
      <vt:lpstr>Педагоги составляли «Букеты здоровья», говорили об использовании различных предметов с целью укрепления здоровья просмотрели видеорелаксацию.</vt:lpstr>
      <vt:lpstr> В качестве динамической паузы педагоги приняли участие в танцевальном флешмобе с применением схем последовательности движений. </vt:lpstr>
      <vt:lpstr> Старший воспитатель вручил педагогам дипломы  Победителей и призёров конкурса  «Нестандартное физкультурное оборудование»</vt:lpstr>
      <vt:lpstr> Одним из заданий деловой игры было дополнить в рифму строку в пословице о физкультуре и спорте для здоровья человека.</vt:lpstr>
      <vt:lpstr> По окончании педсовета было вынесено решение - продолжать работу по физическому воспитанию дошкольников, используя современные здоровьесберегающие технологии.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10 дошкольное отделение  Педагогический совет  "Роль дошкольного образовательного учреждения в сохранении физического и психического здоровья детей, в формировании потребности в двигательной активности"</dc:title>
  <dc:creator>зждш</dc:creator>
  <cp:lastModifiedBy>зждш</cp:lastModifiedBy>
  <cp:revision>11</cp:revision>
  <dcterms:created xsi:type="dcterms:W3CDTF">2023-05-04T11:18:35Z</dcterms:created>
  <dcterms:modified xsi:type="dcterms:W3CDTF">2023-05-04T13:50:07Z</dcterms:modified>
</cp:coreProperties>
</file>