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3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0CF4-5E7B-447A-966D-ECC00D17564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EC6-975A-4017-B19E-0A2454158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6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0CF4-5E7B-447A-966D-ECC00D17564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EC6-975A-4017-B19E-0A2454158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1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0CF4-5E7B-447A-966D-ECC00D17564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EC6-975A-4017-B19E-0A2454158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54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0CF4-5E7B-447A-966D-ECC00D17564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EC6-975A-4017-B19E-0A2454158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0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0CF4-5E7B-447A-966D-ECC00D17564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EC6-975A-4017-B19E-0A2454158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7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0CF4-5E7B-447A-966D-ECC00D17564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EC6-975A-4017-B19E-0A2454158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5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0CF4-5E7B-447A-966D-ECC00D17564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EC6-975A-4017-B19E-0A2454158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3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0CF4-5E7B-447A-966D-ECC00D17564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EC6-975A-4017-B19E-0A2454158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80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0CF4-5E7B-447A-966D-ECC00D17564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EC6-975A-4017-B19E-0A2454158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41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0CF4-5E7B-447A-966D-ECC00D17564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EC6-975A-4017-B19E-0A2454158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69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0CF4-5E7B-447A-966D-ECC00D17564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CEEC6-975A-4017-B19E-0A2454158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7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40CF4-5E7B-447A-966D-ECC00D17564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EEC6-975A-4017-B19E-0A24541582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3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0.jpe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0.jpe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1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microsoft.com/office/2007/relationships/hdphoto" Target="../media/hdphoto10.wdp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12" Type="http://schemas.microsoft.com/office/2007/relationships/hdphoto" Target="../media/hdphoto1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4.png"/><Relationship Id="rId5" Type="http://schemas.microsoft.com/office/2007/relationships/hdphoto" Target="../media/hdphoto12.wdp"/><Relationship Id="rId10" Type="http://schemas.microsoft.com/office/2007/relationships/hdphoto" Target="../media/hdphoto14.wdp"/><Relationship Id="rId4" Type="http://schemas.openxmlformats.org/officeDocument/2006/relationships/image" Target="../media/image20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ждш\Desktop\Новый фон для презентации по РПП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05" y="0"/>
            <a:ext cx="9159605" cy="68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605" y="404665"/>
            <a:ext cx="9159605" cy="7920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6600FF"/>
                </a:solidFill>
                <a:latin typeface="Arial Black" panose="020B0A04020102020204" pitchFamily="34" charset="0"/>
              </a:rPr>
              <a:t>МБДОУ – детский сад № 40 «Берёзка»</a:t>
            </a:r>
            <a:endParaRPr lang="ru-RU" sz="2800" dirty="0">
              <a:solidFill>
                <a:srgbClr val="6600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013176"/>
            <a:ext cx="8208912" cy="18448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6600FF"/>
                </a:solidFill>
                <a:latin typeface="Arial Black" panose="020B0A04020102020204" pitchFamily="34" charset="0"/>
                <a:ea typeface="+mj-ea"/>
                <a:cs typeface="+mj-cs"/>
              </a:rPr>
              <a:t>Развивающая предметно-пространственная среда музыкального зала</a:t>
            </a:r>
          </a:p>
          <a:p>
            <a:r>
              <a:rPr lang="ru-RU" sz="2400" dirty="0" smtClean="0">
                <a:solidFill>
                  <a:srgbClr val="6600FF"/>
                </a:solidFill>
                <a:latin typeface="Arial Black" panose="020B0A04020102020204" pitchFamily="34" charset="0"/>
                <a:ea typeface="+mj-ea"/>
                <a:cs typeface="+mj-cs"/>
              </a:rPr>
              <a:t>Музыкальный руководитель: </a:t>
            </a:r>
            <a:r>
              <a:rPr lang="ru-RU" sz="2400" dirty="0" err="1" smtClean="0">
                <a:solidFill>
                  <a:srgbClr val="6600FF"/>
                </a:solidFill>
                <a:latin typeface="Arial Black" panose="020B0A04020102020204" pitchFamily="34" charset="0"/>
                <a:ea typeface="+mj-ea"/>
                <a:cs typeface="+mj-cs"/>
              </a:rPr>
              <a:t>Кунаева</a:t>
            </a:r>
            <a:r>
              <a:rPr lang="ru-RU" sz="2400" dirty="0" smtClean="0">
                <a:solidFill>
                  <a:srgbClr val="6600FF"/>
                </a:solidFill>
                <a:latin typeface="Arial Black" panose="020B0A04020102020204" pitchFamily="34" charset="0"/>
                <a:ea typeface="+mj-ea"/>
                <a:cs typeface="+mj-cs"/>
              </a:rPr>
              <a:t> Н.Г.</a:t>
            </a:r>
            <a:endParaRPr lang="ru-RU" sz="2000" dirty="0">
              <a:solidFill>
                <a:srgbClr val="66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5"/>
          <a:stretch/>
        </p:blipFill>
        <p:spPr bwMode="auto">
          <a:xfrm>
            <a:off x="2339753" y="1340767"/>
            <a:ext cx="4402892" cy="355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43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ждш\Desktop\Новый фон для презентации по РПП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6600FF"/>
                </a:solidFill>
                <a:latin typeface="Arial Black" panose="020B0A04020102020204" pitchFamily="34" charset="0"/>
              </a:rPr>
              <a:t>Музыкальный зал</a:t>
            </a:r>
            <a:endParaRPr lang="ru-RU" sz="3600" dirty="0">
              <a:solidFill>
                <a:srgbClr val="6600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8208912" cy="1656184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6" y="1844824"/>
            <a:ext cx="4548287" cy="341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зждш\Desktop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15" y="1313602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зждш\Desktop\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48" y="4077072"/>
            <a:ext cx="3184516" cy="238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1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ждш\Desktop\Новый фон для презентации по РПП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25"/>
            <a:ext cx="9157233" cy="68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3" y="0"/>
            <a:ext cx="7956973" cy="178580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6600FF"/>
                </a:solidFill>
                <a:latin typeface="Arial Black" panose="020B0A04020102020204" pitchFamily="34" charset="0"/>
              </a:rPr>
              <a:t>Оборудование для музыкальных, физкультурных занятий, спортивных и досуговых мероприятий</a:t>
            </a:r>
            <a:endParaRPr lang="ru-RU" sz="2800" dirty="0">
              <a:solidFill>
                <a:srgbClr val="6600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8208912" cy="1656184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3074" name="Picture 2" descr="C:\Users\зждш\Desktop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99274"/>
            <a:ext cx="3132437" cy="234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зждш\Desktop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85806"/>
            <a:ext cx="3168352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зждш\Desktop\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074" y="4293096"/>
            <a:ext cx="3248450" cy="23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4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ждш\Desktop\Новый фон для презентации по РПП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25"/>
            <a:ext cx="9157233" cy="68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3" y="0"/>
            <a:ext cx="7956973" cy="178580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6600FF"/>
                </a:solidFill>
                <a:latin typeface="Arial Black" panose="020B0A04020102020204" pitchFamily="34" charset="0"/>
              </a:rPr>
              <a:t>Кабинет музыкального руководителя</a:t>
            </a:r>
            <a:endParaRPr lang="ru-RU" sz="3200" dirty="0">
              <a:solidFill>
                <a:srgbClr val="6600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8208912" cy="1656184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1026" name="Picture 2" descr="C:\Users\МДОУ Ромашка\Downloads\16440829088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13430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ДОУ Ромашка\Downloads\16440829089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36" y="908720"/>
            <a:ext cx="20535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ДОУ Ромашка\Downloads\16440829089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56892"/>
            <a:ext cx="221563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ДОУ Ромашка\Downloads\164408290885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36" y="3789040"/>
            <a:ext cx="20535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2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зждш\Desktop\Новый фон для презентации по РПП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25"/>
            <a:ext cx="9157233" cy="68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3" y="0"/>
            <a:ext cx="7956973" cy="178580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6600FF"/>
                </a:solidFill>
                <a:latin typeface="Arial Black" panose="020B0A04020102020204" pitchFamily="34" charset="0"/>
              </a:rPr>
              <a:t>Кабинет музыкального руководителя</a:t>
            </a:r>
            <a:endParaRPr lang="ru-RU" sz="3200" dirty="0">
              <a:solidFill>
                <a:srgbClr val="6600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8208912" cy="1656184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1026" name="Picture 2" descr="C:\Users\МДОУ Ромашка\Downloads\16440829088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13430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ДОУ Ромашка\Downloads\16440829089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36" y="908720"/>
            <a:ext cx="20535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ДОУ Ромашка\Downloads\16440829089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56892"/>
            <a:ext cx="221563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ДОУ Ромашка\Downloads\164408290885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36" y="3789040"/>
            <a:ext cx="20535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063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ждш\Desktop\Новый фон для презентации по РПП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7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24936" cy="136815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6600FF"/>
                </a:solidFill>
                <a:latin typeface="Arial Black" panose="020B0A04020102020204" pitchFamily="34" charset="0"/>
              </a:rPr>
              <a:t>Коллекция музыкальных инструментов народов мира и </a:t>
            </a:r>
            <a:r>
              <a:rPr lang="ru-RU" sz="2400" dirty="0" smtClean="0">
                <a:solidFill>
                  <a:srgbClr val="6600FF"/>
                </a:solidFill>
                <a:latin typeface="Arial Black" panose="020B0A04020102020204" pitchFamily="34" charset="0"/>
              </a:rPr>
              <a:t>аудиотека </a:t>
            </a:r>
            <a:r>
              <a:rPr lang="ru-RU" sz="2400" dirty="0" smtClean="0">
                <a:solidFill>
                  <a:srgbClr val="6600FF"/>
                </a:solidFill>
                <a:latin typeface="Arial Black" panose="020B0A04020102020204" pitchFamily="34" charset="0"/>
              </a:rPr>
              <a:t>музыкальных произведений известных мировых композиторов</a:t>
            </a:r>
            <a:endParaRPr lang="ru-RU" sz="2400" dirty="0">
              <a:solidFill>
                <a:srgbClr val="6600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8208912" cy="1656184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4099" name="Picture 3" descr="F: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9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5724128" y="1844824"/>
            <a:ext cx="2947925" cy="2210944"/>
          </a:xfrm>
          <a:prstGeom prst="rect">
            <a:avLst/>
          </a:prstGeom>
          <a:noFill/>
        </p:spPr>
      </p:pic>
      <p:pic>
        <p:nvPicPr>
          <p:cNvPr id="1027" name="Picture 3" descr="F: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347102"/>
            <a:ext cx="2851915" cy="2138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18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ждш\Desktop\Новый фон для презентации по РПП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7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1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6600FF"/>
                </a:solidFill>
                <a:latin typeface="Arial Black" panose="020B0A04020102020204" pitchFamily="34" charset="0"/>
              </a:rPr>
              <a:t>Методическое обеспечение музыкального кабинета</a:t>
            </a:r>
            <a:endParaRPr lang="ru-RU" sz="2800" dirty="0">
              <a:solidFill>
                <a:srgbClr val="6600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8208912" cy="1656184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7" name="Picture 4" descr="F:\10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17432"/>
            <a:ext cx="2703305" cy="202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МДОУ Ромашка\Downloads\16440829088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6952"/>
            <a:ext cx="243179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ДОУ Ромашка\Downloads\16440829089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4" y="1484784"/>
            <a:ext cx="2736304" cy="36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88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ждш\Desktop\Новый фон для презентации по РПП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7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2413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6600FF"/>
                </a:solidFill>
                <a:latin typeface="Arial Black" panose="020B0A04020102020204" pitchFamily="34" charset="0"/>
              </a:rPr>
              <a:t>Оснащение для музыкально-театрализованной деятельности: </a:t>
            </a:r>
            <a:r>
              <a:rPr lang="ru-RU" sz="2400" dirty="0" smtClean="0">
                <a:solidFill>
                  <a:srgbClr val="6600FF"/>
                </a:solidFill>
                <a:latin typeface="Arial Black" panose="020B0A04020102020204" pitchFamily="34" charset="0"/>
              </a:rPr>
              <a:t>виды кукольного театра </a:t>
            </a:r>
            <a:endParaRPr lang="ru-RU" sz="2400" dirty="0">
              <a:solidFill>
                <a:srgbClr val="6600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8208912" cy="1656184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90" y="4289678"/>
            <a:ext cx="1782817" cy="238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МДОУ Ромашка\Downloads\16440829088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96" y="3431171"/>
            <a:ext cx="2432556" cy="324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ДОУ Ромашка\Downloads\16440829088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t="-1" b="1359"/>
          <a:stretch/>
        </p:blipFill>
        <p:spPr bwMode="auto">
          <a:xfrm>
            <a:off x="6330696" y="1254275"/>
            <a:ext cx="2432556" cy="189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ДОУ Ромашка\Downloads\16440829088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70" y="4769041"/>
            <a:ext cx="2526633" cy="18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МДОУ Ромашка\Downloads\164408290899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096234"/>
            <a:ext cx="2808314" cy="210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МДОУ Ромашка\Downloads\1644082908954 (1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8" y="1243971"/>
            <a:ext cx="2572565" cy="342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8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зждш\Desktop\Новый фон для презентации по РПП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7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6"/>
            <a:ext cx="7772400" cy="99087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6600FF"/>
                </a:solidFill>
                <a:latin typeface="Arial Black" panose="020B0A04020102020204" pitchFamily="34" charset="0"/>
              </a:rPr>
              <a:t>Костюмы для детей и взрослых</a:t>
            </a:r>
            <a:endParaRPr lang="ru-RU" sz="3600" dirty="0">
              <a:solidFill>
                <a:srgbClr val="6600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8208912" cy="1656184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4" name="Picture 2" descr="G: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217" y="4206268"/>
            <a:ext cx="3319563" cy="248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5535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51775"/>
            <a:ext cx="3492896" cy="26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306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68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МБДОУ – детский сад № 40 «Берёзка»</vt:lpstr>
      <vt:lpstr>Музыкальный зал</vt:lpstr>
      <vt:lpstr>Оборудование для музыкальных, физкультурных занятий, спортивных и досуговых мероприятий</vt:lpstr>
      <vt:lpstr>Кабинет музыкального руководителя</vt:lpstr>
      <vt:lpstr>Кабинет музыкального руководителя</vt:lpstr>
      <vt:lpstr>Коллекция музыкальных инструментов народов мира и аудиотека музыкальных произведений известных мировых композиторов</vt:lpstr>
      <vt:lpstr>Методическое обеспечение музыкального кабинета</vt:lpstr>
      <vt:lpstr>Оснащение для музыкально-театрализованной деятельности: виды кукольного театра </vt:lpstr>
      <vt:lpstr>Костюмы для детей и взрослых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– детский сад № 40 «Берёзка»</dc:title>
  <dc:creator>зждш</dc:creator>
  <cp:lastModifiedBy>МДОУ Ромашка</cp:lastModifiedBy>
  <cp:revision>29</cp:revision>
  <dcterms:created xsi:type="dcterms:W3CDTF">2022-01-20T13:49:51Z</dcterms:created>
  <dcterms:modified xsi:type="dcterms:W3CDTF">2022-02-05T18:58:41Z</dcterms:modified>
</cp:coreProperties>
</file>