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5" r:id="rId3"/>
    <p:sldId id="266" r:id="rId4"/>
    <p:sldId id="267" r:id="rId5"/>
    <p:sldId id="268" r:id="rId6"/>
    <p:sldId id="261" r:id="rId7"/>
    <p:sldId id="262" r:id="rId8"/>
    <p:sldId id="263" r:id="rId9"/>
    <p:sldId id="264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A9D18E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6B19-71DD-4A6D-97A9-95A09E2D092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1330-8464-480E-B81C-2CF1A58F4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40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6B19-71DD-4A6D-97A9-95A09E2D092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1330-8464-480E-B81C-2CF1A58F4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81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6B19-71DD-4A6D-97A9-95A09E2D092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1330-8464-480E-B81C-2CF1A58F4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04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6B19-71DD-4A6D-97A9-95A09E2D092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1330-8464-480E-B81C-2CF1A58F4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3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6B19-71DD-4A6D-97A9-95A09E2D092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1330-8464-480E-B81C-2CF1A58F4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38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6B19-71DD-4A6D-97A9-95A09E2D092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1330-8464-480E-B81C-2CF1A58F4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4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6B19-71DD-4A6D-97A9-95A09E2D092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1330-8464-480E-B81C-2CF1A58F4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21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6B19-71DD-4A6D-97A9-95A09E2D092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1330-8464-480E-B81C-2CF1A58F4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46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6B19-71DD-4A6D-97A9-95A09E2D092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1330-8464-480E-B81C-2CF1A58F4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71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6B19-71DD-4A6D-97A9-95A09E2D092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1330-8464-480E-B81C-2CF1A58F4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28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6B19-71DD-4A6D-97A9-95A09E2D092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1330-8464-480E-B81C-2CF1A58F4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39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16B19-71DD-4A6D-97A9-95A09E2D092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31330-8464-480E-B81C-2CF1A58F4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17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6C273E-4819-47BA-9BBC-F418607A2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385631-0304-406A-98F5-3830C2537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86" y="1151759"/>
            <a:ext cx="2130087" cy="21347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32E69E-22F5-429D-8DBE-619AF43EB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249" y="3922398"/>
            <a:ext cx="2362614" cy="18751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3C9F79-241C-45D2-B6AB-00A1AB3E33E1}"/>
              </a:ext>
            </a:extLst>
          </p:cNvPr>
          <p:cNvSpPr txBox="1"/>
          <p:nvPr/>
        </p:nvSpPr>
        <p:spPr>
          <a:xfrm>
            <a:off x="2228420" y="1584638"/>
            <a:ext cx="60119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3300"/>
                </a:solidFill>
                <a:latin typeface="Comic Sans MS" panose="030F0702030302020204" pitchFamily="66" charset="0"/>
              </a:rPr>
              <a:t>ИГРЫ С ПРИЩЕПКАМИ </a:t>
            </a:r>
          </a:p>
          <a:p>
            <a:pPr algn="ctr"/>
            <a:r>
              <a:rPr lang="ru-RU" sz="3200" b="1" dirty="0">
                <a:solidFill>
                  <a:srgbClr val="FF3300"/>
                </a:solidFill>
                <a:latin typeface="Comic Sans MS" panose="030F0702030302020204" pitchFamily="66" charset="0"/>
              </a:rPr>
              <a:t>ПО МОТИВАМ </a:t>
            </a:r>
          </a:p>
          <a:p>
            <a:pPr algn="ctr"/>
            <a:r>
              <a:rPr lang="ru-RU" sz="3200" b="1" dirty="0">
                <a:solidFill>
                  <a:srgbClr val="FF3300"/>
                </a:solidFill>
                <a:latin typeface="Comic Sans MS" panose="030F0702030302020204" pitchFamily="66" charset="0"/>
              </a:rPr>
              <a:t>РУССКИХ НАРОДНЫХ СКАЗОК </a:t>
            </a:r>
          </a:p>
          <a:p>
            <a:pPr algn="ctr"/>
            <a:r>
              <a:rPr lang="ru-RU" sz="3200" b="1" dirty="0">
                <a:solidFill>
                  <a:srgbClr val="FF3300"/>
                </a:solidFill>
                <a:latin typeface="Comic Sans MS" panose="030F0702030302020204" pitchFamily="66" charset="0"/>
              </a:rPr>
              <a:t>«РЕПКА» И «ТЕРЕМОК»</a:t>
            </a:r>
          </a:p>
        </p:txBody>
      </p:sp>
    </p:spTree>
    <p:extLst>
      <p:ext uri="{BB962C8B-B14F-4D97-AF65-F5344CB8AC3E}">
        <p14:creationId xmlns:p14="http://schemas.microsoft.com/office/powerpoint/2010/main" val="44897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94F434-C149-4F6F-A495-6D977F704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008" y="0"/>
            <a:ext cx="4909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9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346AF3-6A72-46FA-AB15-7E7C2E513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986" y="0"/>
            <a:ext cx="5166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6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AB5BF6-7242-4BCF-B1C9-7D8E1749A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641" y="0"/>
            <a:ext cx="4918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1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885B78-2800-40D1-93B6-2B23FAB79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540" y="270017"/>
            <a:ext cx="5007006" cy="440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95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: прозрачная заливка 3">
            <a:extLst>
              <a:ext uri="{FF2B5EF4-FFF2-40B4-BE49-F238E27FC236}">
                <a16:creationId xmlns:a16="http://schemas.microsoft.com/office/drawing/2014/main" id="{C43BCB5D-E62B-4FEF-A18F-B156D8C4B911}"/>
              </a:ext>
            </a:extLst>
          </p:cNvPr>
          <p:cNvSpPr/>
          <p:nvPr/>
        </p:nvSpPr>
        <p:spPr>
          <a:xfrm>
            <a:off x="1126435" y="109330"/>
            <a:ext cx="6705600" cy="6639340"/>
          </a:xfrm>
          <a:prstGeom prst="donut">
            <a:avLst>
              <a:gd name="adj" fmla="val 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E1C9EB6-8D39-470F-8596-6F4E2B6CA89A}"/>
              </a:ext>
            </a:extLst>
          </p:cNvPr>
          <p:cNvCxnSpPr>
            <a:cxnSpLocks/>
          </p:cNvCxnSpPr>
          <p:nvPr/>
        </p:nvCxnSpPr>
        <p:spPr>
          <a:xfrm>
            <a:off x="1709530" y="1636643"/>
            <a:ext cx="2769705" cy="179235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8179B59-2196-471B-9632-9BA447F1248A}"/>
              </a:ext>
            </a:extLst>
          </p:cNvPr>
          <p:cNvCxnSpPr>
            <a:stCxn id="4" idx="0"/>
            <a:endCxn id="4" idx="4"/>
          </p:cNvCxnSpPr>
          <p:nvPr/>
        </p:nvCxnSpPr>
        <p:spPr>
          <a:xfrm>
            <a:off x="4479235" y="109330"/>
            <a:ext cx="0" cy="663934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3B663F1-C55C-4DB3-99ED-0986D11A8B8D}"/>
              </a:ext>
            </a:extLst>
          </p:cNvPr>
          <p:cNvCxnSpPr>
            <a:cxnSpLocks/>
          </p:cNvCxnSpPr>
          <p:nvPr/>
        </p:nvCxnSpPr>
        <p:spPr>
          <a:xfrm flipH="1">
            <a:off x="4479236" y="1636643"/>
            <a:ext cx="2822711" cy="179235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3641A2D-8BFC-4D6B-B4E8-D1DF2E9FCC1E}"/>
              </a:ext>
            </a:extLst>
          </p:cNvPr>
          <p:cNvCxnSpPr>
            <a:cxnSpLocks/>
          </p:cNvCxnSpPr>
          <p:nvPr/>
        </p:nvCxnSpPr>
        <p:spPr>
          <a:xfrm>
            <a:off x="4479235" y="3429000"/>
            <a:ext cx="2769704" cy="179235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B8EA0AC-B18C-4B60-AEC8-2F44E1E07E5C}"/>
              </a:ext>
            </a:extLst>
          </p:cNvPr>
          <p:cNvCxnSpPr>
            <a:cxnSpLocks/>
          </p:cNvCxnSpPr>
          <p:nvPr/>
        </p:nvCxnSpPr>
        <p:spPr>
          <a:xfrm flipH="1">
            <a:off x="1656522" y="3429000"/>
            <a:ext cx="2822713" cy="172609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7D7DB0D-2CA6-41A3-B810-2C5E5BE83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502" y="2027581"/>
            <a:ext cx="4082475" cy="292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32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: прозрачная заливка 3">
            <a:extLst>
              <a:ext uri="{FF2B5EF4-FFF2-40B4-BE49-F238E27FC236}">
                <a16:creationId xmlns:a16="http://schemas.microsoft.com/office/drawing/2014/main" id="{C43BCB5D-E62B-4FEF-A18F-B156D8C4B911}"/>
              </a:ext>
            </a:extLst>
          </p:cNvPr>
          <p:cNvSpPr/>
          <p:nvPr/>
        </p:nvSpPr>
        <p:spPr>
          <a:xfrm>
            <a:off x="1126435" y="109330"/>
            <a:ext cx="6705600" cy="6639340"/>
          </a:xfrm>
          <a:prstGeom prst="donut">
            <a:avLst>
              <a:gd name="adj" fmla="val 0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E1C9EB6-8D39-470F-8596-6F4E2B6CA89A}"/>
              </a:ext>
            </a:extLst>
          </p:cNvPr>
          <p:cNvCxnSpPr>
            <a:cxnSpLocks/>
          </p:cNvCxnSpPr>
          <p:nvPr/>
        </p:nvCxnSpPr>
        <p:spPr>
          <a:xfrm>
            <a:off x="1709530" y="1636643"/>
            <a:ext cx="2769705" cy="179235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8179B59-2196-471B-9632-9BA447F1248A}"/>
              </a:ext>
            </a:extLst>
          </p:cNvPr>
          <p:cNvCxnSpPr>
            <a:stCxn id="4" idx="0"/>
            <a:endCxn id="4" idx="4"/>
          </p:cNvCxnSpPr>
          <p:nvPr/>
        </p:nvCxnSpPr>
        <p:spPr>
          <a:xfrm>
            <a:off x="4479235" y="109330"/>
            <a:ext cx="0" cy="663934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9407A72-7853-4C72-BD0E-3085EB9A6147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1709530" y="1081639"/>
            <a:ext cx="398917" cy="45561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3B663F1-C55C-4DB3-99ED-0986D11A8B8D}"/>
              </a:ext>
            </a:extLst>
          </p:cNvPr>
          <p:cNvCxnSpPr>
            <a:cxnSpLocks/>
          </p:cNvCxnSpPr>
          <p:nvPr/>
        </p:nvCxnSpPr>
        <p:spPr>
          <a:xfrm flipH="1">
            <a:off x="4479236" y="1636643"/>
            <a:ext cx="2822711" cy="179235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3641A2D-8BFC-4D6B-B4E8-D1DF2E9FCC1E}"/>
              </a:ext>
            </a:extLst>
          </p:cNvPr>
          <p:cNvCxnSpPr>
            <a:cxnSpLocks/>
          </p:cNvCxnSpPr>
          <p:nvPr/>
        </p:nvCxnSpPr>
        <p:spPr>
          <a:xfrm>
            <a:off x="4479235" y="3429000"/>
            <a:ext cx="2769704" cy="179235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B8EA0AC-B18C-4B60-AEC8-2F44E1E07E5C}"/>
              </a:ext>
            </a:extLst>
          </p:cNvPr>
          <p:cNvCxnSpPr>
            <a:cxnSpLocks/>
          </p:cNvCxnSpPr>
          <p:nvPr/>
        </p:nvCxnSpPr>
        <p:spPr>
          <a:xfrm flipH="1">
            <a:off x="1656522" y="3429000"/>
            <a:ext cx="2822713" cy="172609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813BE4-D583-46FD-B175-4E62B06BB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238" y="1081639"/>
            <a:ext cx="4548010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1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66C2F7-8CCC-4E0D-AFFE-61E55F61C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2220198" cy="25701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C3165A-734A-4623-8858-CF8126D51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362" y="922217"/>
            <a:ext cx="1739594" cy="22575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16DDC2-C4FF-4DD3-8205-F81438E51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16" y="1019624"/>
            <a:ext cx="1739595" cy="21601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A8A339-EF7E-4405-B06D-0B9CAFB8C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1406961" cy="21822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62A795-F5B4-4BAA-885A-CDD4EE35A7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81" y="3678221"/>
            <a:ext cx="1406961" cy="17936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DC24850-F0E5-4EB7-9416-DA0F9E39FA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745" y="3868663"/>
            <a:ext cx="1036969" cy="141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53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827435-A821-4B41-BB47-1636E0DB2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2" y="455881"/>
            <a:ext cx="1671619" cy="26451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84DAB0-4B01-46BE-A6CB-6A57DAC51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77" y="699189"/>
            <a:ext cx="1394227" cy="24018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7EFE09-5D7D-4922-B77E-260EE29F3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825" y="1007165"/>
            <a:ext cx="1440072" cy="22487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F396F9C-90FA-44E0-9053-4BE7EBDDD3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538" y="1350583"/>
            <a:ext cx="1835024" cy="20452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D83865-5BCA-4D90-B930-98C654B03C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1" y="3756992"/>
            <a:ext cx="1671619" cy="19182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FB99FBA-A7FE-4323-B301-9356B48A62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87" y="3635846"/>
            <a:ext cx="2289621" cy="230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445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15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</dc:creator>
  <cp:lastModifiedBy>COMP</cp:lastModifiedBy>
  <cp:revision>16</cp:revision>
  <cp:lastPrinted>2020-07-13T11:32:17Z</cp:lastPrinted>
  <dcterms:created xsi:type="dcterms:W3CDTF">2020-07-10T20:47:16Z</dcterms:created>
  <dcterms:modified xsi:type="dcterms:W3CDTF">2022-01-18T17:51:17Z</dcterms:modified>
</cp:coreProperties>
</file>