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&#1089;&#1072;&#1081;&#1090;&#1086;&#1073;&#1088;&#1072;&#1079;&#1086;&#1074;&#1072;&#1085;&#1080;&#1103;.&#1088;&#1092;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2A351-5C9D-4C8D-A187-1E50DB5DF6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Воспитатель – мое призвание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7655EC-2A14-4662-8745-33852E0416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Исполнитель: Чуркина Екатерина Михайловна </a:t>
            </a:r>
          </a:p>
          <a:p>
            <a:r>
              <a:rPr lang="ru-RU" dirty="0" err="1"/>
              <a:t>Г.Екатеринбург</a:t>
            </a:r>
            <a:r>
              <a:rPr lang="ru-RU" dirty="0"/>
              <a:t>  МАДОУ детский сад №16</a:t>
            </a:r>
          </a:p>
        </p:txBody>
      </p:sp>
    </p:spTree>
    <p:extLst>
      <p:ext uri="{BB962C8B-B14F-4D97-AF65-F5344CB8AC3E}">
        <p14:creationId xmlns:p14="http://schemas.microsoft.com/office/powerpoint/2010/main" val="3058769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5FB45-5997-4EE4-B61D-F2A3E980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 воспитатель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79577E9-075F-4C4D-8048-802C6E042E7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76641" y="2079525"/>
          <a:ext cx="4383030" cy="468015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2762">
                  <a:extLst>
                    <a:ext uri="{9D8B030D-6E8A-4147-A177-3AD203B41FA5}">
                      <a16:colId xmlns:a16="http://schemas.microsoft.com/office/drawing/2014/main" val="947931438"/>
                    </a:ext>
                  </a:extLst>
                </a:gridCol>
                <a:gridCol w="3950268">
                  <a:extLst>
                    <a:ext uri="{9D8B030D-6E8A-4147-A177-3AD203B41FA5}">
                      <a16:colId xmlns:a16="http://schemas.microsoft.com/office/drawing/2014/main" val="2649537983"/>
                    </a:ext>
                  </a:extLst>
                </a:gridCol>
              </a:tblGrid>
              <a:tr h="1538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590800" algn="l"/>
                          <a:tab pos="5850890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58" marR="49458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590800" algn="l"/>
                          <a:tab pos="5850890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58" marR="49458" marT="0" marB="0"/>
                </a:tc>
                <a:extLst>
                  <a:ext uri="{0D108BD9-81ED-4DB2-BD59-A6C34878D82A}">
                    <a16:rowId xmlns:a16="http://schemas.microsoft.com/office/drawing/2014/main" val="117228865"/>
                  </a:ext>
                </a:extLst>
              </a:tr>
              <a:tr h="32624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590800" algn="l"/>
                          <a:tab pos="5850890" algn="l"/>
                        </a:tabLst>
                      </a:pPr>
                      <a:r>
                        <a:rPr lang="ru-RU" sz="900" dirty="0">
                          <a:effectLst/>
                        </a:rPr>
                        <a:t>В 2019 году: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58" marR="494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ru-RU" sz="800" dirty="0">
                          <a:effectLst/>
                        </a:rPr>
                        <a:t>НОЧУ ДПО "Институт опережающего образования",</a:t>
                      </a:r>
                      <a:endParaRPr lang="ru-RU" sz="900" dirty="0">
                        <a:effectLst/>
                      </a:endParaRPr>
                    </a:p>
                    <a:p>
                      <a:r>
                        <a:rPr lang="ru-RU" sz="800" dirty="0">
                          <a:effectLst/>
                        </a:rPr>
                        <a:t>"Проектирование развивающей предметно - пространственной среды в соответствии с ФГОС ДО", 48 часов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ru-RU" sz="800" dirty="0">
                          <a:effectLst/>
                        </a:rPr>
                        <a:t>ООО "Центр онлайн - обучения </a:t>
                      </a:r>
                      <a:r>
                        <a:rPr lang="ru-RU" sz="800" dirty="0" err="1">
                          <a:effectLst/>
                        </a:rPr>
                        <a:t>Нетология</a:t>
                      </a:r>
                      <a:r>
                        <a:rPr lang="ru-RU" sz="800" dirty="0">
                          <a:effectLst/>
                        </a:rPr>
                        <a:t> - групп", </a:t>
                      </a:r>
                      <a:endParaRPr lang="ru-RU" sz="900" dirty="0">
                        <a:effectLst/>
                      </a:endParaRPr>
                    </a:p>
                    <a:p>
                      <a:r>
                        <a:rPr lang="ru-RU" sz="800" dirty="0">
                          <a:effectLst/>
                        </a:rPr>
                        <a:t>"</a:t>
                      </a:r>
                      <a:r>
                        <a:rPr lang="ru-RU" sz="800" dirty="0" err="1">
                          <a:effectLst/>
                        </a:rPr>
                        <a:t>Социо</a:t>
                      </a:r>
                      <a:r>
                        <a:rPr lang="ru-RU" sz="800" dirty="0">
                          <a:effectLst/>
                        </a:rPr>
                        <a:t> - игровые приемы работы с детьми дошкольного возраста в детском саду", 36 часов.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ru-RU" sz="800" dirty="0">
                          <a:effectLst/>
                        </a:rPr>
                        <a:t>2019 г. НОЧУ ДПО "Институт опережающего образования" "Оказание первой доврачебной помощи", 36 часов. Удостоверение № 2798 от 01.11.2019 г., 28.10.2019 - 01.11.2019</a:t>
                      </a:r>
                      <a:r>
                        <a:rPr lang="ru-RU" sz="800" u="none" strike="noStrike" dirty="0">
                          <a:effectLst/>
                          <a:hlinkClick r:id="rId2"/>
                        </a:rPr>
                        <a:t> 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ru-RU" sz="700" dirty="0">
                          <a:effectLst/>
                        </a:rPr>
                        <a:t>В 2020 году:</a:t>
                      </a: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ru-RU" sz="800" dirty="0">
                          <a:effectLst/>
                        </a:rPr>
                        <a:t>2020 г. ГАОУ ДПО СО ИРО , 16.11.2020 - 04.02.2020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ru-RU" sz="600" dirty="0">
                          <a:effectLst/>
                        </a:rPr>
                        <a:t>"Реализация непрерывной образовательной деятельности в дошкольной образовательной организации средствами образовательной робототехники", 40 ч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ru-RU" sz="800" dirty="0">
                          <a:effectLst/>
                        </a:rPr>
                        <a:t> В 2021 году: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ru-RU" sz="800" dirty="0">
                          <a:effectLst/>
                        </a:rPr>
                        <a:t>2021 г. НОЧУ ДПО "Институт опережающего образования" "Обеспечение </a:t>
                      </a:r>
                      <a:r>
                        <a:rPr lang="ru-RU" sz="800" dirty="0" err="1">
                          <a:effectLst/>
                        </a:rPr>
                        <a:t>санитарно</a:t>
                      </a:r>
                      <a:r>
                        <a:rPr lang="ru-RU" sz="800" dirty="0">
                          <a:effectLst/>
                        </a:rPr>
                        <a:t> эпидемиологических требований к образовательным организациям согласно СП 2.4.3648-20. Профилактика гриппа и ОРВИ, в том числе новой коронавирусной инфекции (COVID - 19)", 72 ч., 08.04.2021 - 20.04.2021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just"/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58" marR="49458" marT="0" marB="0"/>
                </a:tc>
                <a:extLst>
                  <a:ext uri="{0D108BD9-81ED-4DB2-BD59-A6C34878D82A}">
                    <a16:rowId xmlns:a16="http://schemas.microsoft.com/office/drawing/2014/main" val="240841649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969D0360-25DE-466E-8FC3-D173904A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4" y="2412811"/>
            <a:ext cx="14859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2" descr="Хочу такой сайт">
            <a:extLst>
              <a:ext uri="{FF2B5EF4-FFF2-40B4-BE49-F238E27FC236}">
                <a16:creationId xmlns:a16="http://schemas.microsoft.com/office/drawing/2014/main" id="{49AC475E-600A-4C48-A334-820EB5AD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20796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3272AC8-0ECC-4DA7-97F9-9845BA9C1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777" y="973668"/>
            <a:ext cx="919149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первой квалификационной категорией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ЧУРКИНА ЕКАТЕРИНА МИХАЙЛОВНА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E912A56-1F60-4BA8-80EE-FAA78520B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396" y="1321941"/>
            <a:ext cx="116847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90800" algn="l"/>
                <a:tab pos="5851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590800" algn="l"/>
                <a:tab pos="5851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590800" algn="l"/>
                <a:tab pos="5851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590800" algn="l"/>
                <a:tab pos="5851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590800" algn="l"/>
                <a:tab pos="5851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590800" algn="l"/>
                <a:tab pos="5851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590800" algn="l"/>
                <a:tab pos="5851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590800" algn="l"/>
                <a:tab pos="5851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590800" algn="l"/>
                <a:tab pos="5851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90800" algn="l"/>
                <a:tab pos="5851525" algn="l"/>
              </a:tabLst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Образование: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90800" algn="l"/>
                <a:tab pos="5851525" algn="l"/>
              </a:tabLst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Высшее, в 2009 году окончила УРФЮИ «Уральский Финансово-Юридический институт», по специальности «Финансы и кредит», присвоена квалификация «Экономист». 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90800" algn="l"/>
                <a:tab pos="5851525" algn="l"/>
              </a:tabLst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2018 году прошла профессиональную переподготовку НОЧУ ДПО «Институт опережающего образования» по программе «Воспитатель дошкольной образовательной 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90800" algn="l"/>
                <a:tab pos="5851525" algn="l"/>
              </a:tabLst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организации. Образование и педагогика»  в объеме 260 часов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90800" algn="l"/>
                <a:tab pos="5851525" algn="l"/>
              </a:tabLst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Курсы повышения квалификации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45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BFE0C-4AA9-4522-9673-119111C4F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Мы с детьми развиваемся играя …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4E527D9E-364F-455E-B7D5-2BFBEF6F3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4194642">
            <a:off x="223097" y="2552649"/>
            <a:ext cx="2237761" cy="1678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154246-15D1-42E3-8A60-0200BC70A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25" y="4760751"/>
            <a:ext cx="2259435" cy="169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067540-8468-4607-80CD-E9E772595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32715">
            <a:off x="2685090" y="2310120"/>
            <a:ext cx="1678321" cy="2237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FD273F-5C46-4829-B7BF-761F9821F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84337">
            <a:off x="9926871" y="3059885"/>
            <a:ext cx="2195120" cy="164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D32C90-DD61-46E3-95B7-7DE89550F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479" y="4954299"/>
            <a:ext cx="2259436" cy="169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A6C63C-CBE2-4C7E-9D9D-B8F9EDFE8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250" y="4808886"/>
            <a:ext cx="1408714" cy="187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0C83B8-AAFF-47E5-9BBB-BCAADFCBB8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13839">
            <a:off x="7504316" y="3150056"/>
            <a:ext cx="1954664" cy="1465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4F1401-39CD-4F7F-A5B4-8705247526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7742" y="4554948"/>
            <a:ext cx="1570446" cy="209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78AF2C3-FB3A-419C-8722-1C0DE6C46F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6752" y="2791597"/>
            <a:ext cx="2153172" cy="1614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402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C2C35-9D30-47D2-B85A-1A5A1CDC5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Мы пробуем мир на </a:t>
            </a:r>
            <a:r>
              <a:rPr lang="ru-RU" sz="1800" dirty="0" err="1"/>
              <a:t>ощуп</a:t>
            </a:r>
            <a:r>
              <a:rPr lang="ru-RU" sz="1800" dirty="0"/>
              <a:t>….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F3DE0D-395E-40CE-B3C4-FD450E0CC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345578">
            <a:off x="622377" y="2261879"/>
            <a:ext cx="1635255" cy="2015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BBD38D-CF82-49F4-8BFB-EAFF95A19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71" y="4574060"/>
            <a:ext cx="2158767" cy="1619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9C9265-3A08-446B-BF9A-D301FF18F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80080">
            <a:off x="3027712" y="2284306"/>
            <a:ext cx="2571901" cy="19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C46EB9-7F69-4A67-BC8A-FF7D05A72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13576">
            <a:off x="6344746" y="2261878"/>
            <a:ext cx="2687322" cy="2015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D76195-7D7A-4C4D-8E67-F7CBCD661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832" y="4574060"/>
            <a:ext cx="2421623" cy="1816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CEC4CE-1045-4208-8C1F-75662EC563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19923">
            <a:off x="10041622" y="2103310"/>
            <a:ext cx="1459684" cy="194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A626E0-9975-4927-818E-B9EAD16190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2996" y="4176302"/>
            <a:ext cx="1660481" cy="221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6899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1C4BA-F10A-4C69-9AD9-A9C1442B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err="1"/>
              <a:t>Учавствуем</a:t>
            </a:r>
            <a:r>
              <a:rPr lang="ru-RU" sz="1800" dirty="0"/>
              <a:t> в утренниках и конкурсах, и за это получаем дипломы…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5047F3-6B75-4B74-9AE2-DF7D45505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256" y="2225996"/>
            <a:ext cx="2132512" cy="1599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EF6807-B3F2-4CBF-B83F-67BD7D5B2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09" y="4311942"/>
            <a:ext cx="1972498" cy="1479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C6C833-2DA0-4843-9ADD-488297EAB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69" y="2732714"/>
            <a:ext cx="3885035" cy="2185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5D2156-EB4D-4EDA-9A2F-B9AA84FFF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1657" y="2208578"/>
            <a:ext cx="2115838" cy="149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7BDB2E-4894-4EA5-BC31-81DB7A7F0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787" y="2732714"/>
            <a:ext cx="1728783" cy="2445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60C5D0-F34D-4A1D-9FC4-772384571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6367" y="4225395"/>
            <a:ext cx="1621603" cy="2293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8874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CC7C4-4D7B-4923-8171-DF8ABC5D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>
                <a:solidFill>
                  <a:srgbClr val="000000"/>
                </a:solidFill>
                <a:effectLst/>
                <a:latin typeface="Times New Roman, serif"/>
              </a:rPr>
              <a:t>Детский сад -второй наш дом,</a:t>
            </a:r>
            <a:br>
              <a:rPr lang="ru-RU" sz="3200" b="1" i="1" dirty="0">
                <a:solidFill>
                  <a:srgbClr val="000000"/>
                </a:solidFill>
                <a:effectLst/>
                <a:latin typeface="Times New Roman, serif"/>
              </a:rPr>
            </a:br>
            <a:r>
              <a:rPr lang="ru-RU" sz="3200" b="1" i="1" dirty="0">
                <a:solidFill>
                  <a:srgbClr val="000000"/>
                </a:solidFill>
                <a:effectLst/>
                <a:latin typeface="Times New Roman, serif"/>
              </a:rPr>
              <a:t> как тепло, уютно в нем. </a:t>
            </a:r>
            <a:b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02EB23-1FA8-42B9-9C21-A0C60ED7A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  <a:t>Детки в садике живут,</a:t>
            </a:r>
            <a:b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</a:br>
            <a: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  <a:t>Здесь играют и поют,</a:t>
            </a:r>
            <a:b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</a:br>
            <a: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  <a:t>Здесь друзей себе находят,</a:t>
            </a:r>
            <a:b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</a:br>
            <a: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  <a:t>На прогулку с ними ходят.</a:t>
            </a:r>
            <a:b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</a:br>
            <a:b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</a:br>
            <a: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  <a:t>Вместе спорят и мечтают,</a:t>
            </a:r>
            <a:b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</a:br>
            <a: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  <a:t>Незаметно подрастают.</a:t>
            </a:r>
            <a:b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</a:br>
            <a: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  <a:t>Детский сад — второй ваш дом,</a:t>
            </a:r>
            <a:b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</a:br>
            <a: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  <a:t>Как тепло, уютно в нем!</a:t>
            </a:r>
            <a:b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</a:br>
            <a:b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</a:br>
            <a: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  <a:t>Вы его любите, дети,</a:t>
            </a:r>
            <a:b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</a:br>
            <a: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  <a:t>Самый добрый дом на свете!</a:t>
            </a:r>
            <a:b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</a:br>
            <a:r>
              <a:rPr lang="ru-RU" b="1" i="1" dirty="0">
                <a:solidFill>
                  <a:srgbClr val="000000"/>
                </a:solidFill>
                <a:effectLst/>
                <a:latin typeface="Times New Roman, serif"/>
              </a:rPr>
              <a:t>(Г. Шалаева)</a:t>
            </a:r>
            <a:endParaRPr lang="ru-RU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51792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58</TotalTime>
  <Words>366</Words>
  <Application>Microsoft Office PowerPoint</Application>
  <PresentationFormat>Широкоэкранный</PresentationFormat>
  <Paragraphs>33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Century Gothic</vt:lpstr>
      <vt:lpstr>Open Sans</vt:lpstr>
      <vt:lpstr>Times New Roman</vt:lpstr>
      <vt:lpstr>Times New Roman, serif</vt:lpstr>
      <vt:lpstr>Wingdings 3</vt:lpstr>
      <vt:lpstr>Совет директоров</vt:lpstr>
      <vt:lpstr>Воспитатель – мое призвание</vt:lpstr>
      <vt:lpstr>Я воспитатель </vt:lpstr>
      <vt:lpstr>Мы с детьми развиваемся играя …</vt:lpstr>
      <vt:lpstr>Мы пробуем мир на ощуп….</vt:lpstr>
      <vt:lpstr>Учавствуем в утренниках и конкурсах, и за это получаем дипломы…</vt:lpstr>
      <vt:lpstr>Детский сад -второй наш дом,  как тепло, уютно в нем.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 – мое призвание</dc:title>
  <dc:creator>Станислав Осипов</dc:creator>
  <cp:lastModifiedBy>Станислав Осипов</cp:lastModifiedBy>
  <cp:revision>1</cp:revision>
  <dcterms:created xsi:type="dcterms:W3CDTF">2021-09-14T14:44:55Z</dcterms:created>
  <dcterms:modified xsi:type="dcterms:W3CDTF">2021-09-14T15:44:48Z</dcterms:modified>
</cp:coreProperties>
</file>