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25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0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21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77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3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0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8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1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2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18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55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28556-2F52-4D95-B951-8BB71690911C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2"/>
          <a:stretch/>
        </p:blipFill>
        <p:spPr bwMode="auto">
          <a:xfrm>
            <a:off x="2379" y="-6154"/>
            <a:ext cx="9152207" cy="686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88319" y="3645024"/>
            <a:ext cx="3163888" cy="108012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Горшкова Дина Васильевна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г.Екатеринбург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908720"/>
            <a:ext cx="6400800" cy="17526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МОЕ ПРИЗВАНИЕ –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ВОСПИТАТЕЛЬ!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8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" y="1886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вы удачно выберете труд 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вложите в него свою душу, 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счастье само отыщет вас». 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Д. Ушинский.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8" y="3429000"/>
            <a:ext cx="1882552" cy="60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370559"/>
            <a:ext cx="3102145" cy="6387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9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7220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я посвятила трудной, но безумно интересной профессии.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лучшая профессия на земле - быть "волшебником". Если помочь ребенку и разбудить в нем волшебника - тогда и его жизнь и жизнь окружающих его людей изменится: малышу не захочется быть жестоким, он будет стараться никого не обижать, а наоборот, ему захочется творить добро, его сердце откроется миру..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89469">
            <a:off x="432176" y="3178699"/>
            <a:ext cx="3816424" cy="2385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4567241"/>
            <a:ext cx="2696423" cy="1995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28126">
            <a:off x="5875925" y="2620448"/>
            <a:ext cx="2975561" cy="2202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7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200709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профессия – это возможность окунуться в атмосферу непосредственности. Каждый день я стремлюсь передать ребенку свою любовь и знания. И чудо происходит! Оно происходит каждый день, потому что я работаю по зову сердца.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замечательный детский сад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её Величество Игра, а воспитатели работают по призванию.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воспитателем, на мой взгляд, очень трудно, интересно и ответственно</a:t>
            </a:r>
            <a:endParaRPr lang="ru-RU" sz="2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6256" y="4941168"/>
            <a:ext cx="1810544" cy="11849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665" y="4551334"/>
            <a:ext cx="2306666" cy="2306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09943">
            <a:off x="819169" y="2724419"/>
            <a:ext cx="2106497" cy="2469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2037" y="3717884"/>
            <a:ext cx="2818970" cy="1596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4827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детьми мы,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переживаем массу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увлекательных событий и путешествий. Справившись с очередным заданием, или встречая необычного гостя,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радуемся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устаю удивляться, как вспыхивают огоньки в детских глазах, когда они слушают сказку,  открытости, способностям к творчеству у воспитанников.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3789040"/>
            <a:ext cx="3610744" cy="23371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54048">
            <a:off x="5682964" y="2579026"/>
            <a:ext cx="3907387" cy="2197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8672" y="4025135"/>
            <a:ext cx="3366655" cy="1998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2274743"/>
            <a:ext cx="4112948" cy="23617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- воспитатель и этим горжусь,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вместе с детьми жить на свете учусь!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я – актриса несчетных ролей,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главная роль – заменять матерей!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531" y="3862624"/>
            <a:ext cx="4415336" cy="3268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4741120"/>
            <a:ext cx="2041775" cy="1511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9556" y="2004947"/>
            <a:ext cx="3298704" cy="24418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604408"/>
            <a:ext cx="3514728" cy="2601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0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277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180340"/>
            <a:ext cx="3031258" cy="22438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3973" y="1857364"/>
            <a:ext cx="3257593" cy="24431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8864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любовь к детям привела меня в эту профессию.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без любви невозможно чувствовать все ее очарование. Настоящий воспитатель всегда дарит подопечным частичку своего сердца.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82" y="4273397"/>
            <a:ext cx="2973435" cy="1803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2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103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Подготовила: Горшкова Дина Васильевна воспитатель  МАДОУ №16 г.Екатеринбург</vt:lpstr>
      <vt:lpstr>              «Если вы удачно выберете труд  и вложите в него свою душу,  то счастье само отыщет вас».  К. Д. Ушинский.     </vt:lpstr>
      <vt:lpstr>   20 лет я посвятила трудной, но безумно интересной профессии.   Самая лучшая профессия на земле - быть "волшебником". Если помочь ребенку и разбудить в нем волшебника - тогда и его жизнь и жизнь окружающих его людей изменится: малышу не захочется быть жестоким, он будет стараться никого не обижать, а наоборот, ему захочется творить добро, его сердце откроется миру..  </vt:lpstr>
      <vt:lpstr>  Моя профессия – это возможность окунуться в атмосферу непосредственности. Каждый день я стремлюсь передать ребенку свою любовь и знания. И чудо происходит! Оно происходит каждый день, потому что я работаю по зову сердца.  Наш замечательный детский сад , в котором живет её Величество Игра, а воспитатели работают по призванию. Быть воспитателем, на мой взгляд, очень трудно, интересно и ответственно</vt:lpstr>
      <vt:lpstr> Вместе с детьми мы, педагоги, переживаем массу  увлекательных событий и путешествий. Справившись с очередным заданием, или встречая необычного гостя, радуемся вместе с детьми и я не устаю удивляться, как вспыхивают огоньки в детских глазах, когда они слушают сказку,  открытости, способностям к творчеству у воспитанников.</vt:lpstr>
      <vt:lpstr>Я - воспитатель и этим горжусь,  Что вместе с детьми жить на свете учусь!  Да, я – актриса несчетных ролей,  Но главная роль – заменять матерей!  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Подготовила: Зотеева С.Н. воспитатель МБОУ «Прогимназия «Сказка» НМР РТ</dc:title>
  <dc:creator>Class</dc:creator>
  <cp:lastModifiedBy>RePack by Diakov</cp:lastModifiedBy>
  <cp:revision>24</cp:revision>
  <dcterms:created xsi:type="dcterms:W3CDTF">2015-01-10T14:30:50Z</dcterms:created>
  <dcterms:modified xsi:type="dcterms:W3CDTF">2021-09-10T09:12:46Z</dcterms:modified>
</cp:coreProperties>
</file>