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68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984EC-8305-4F05-AFCC-5953106F2185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DC5FC-DEFC-4B55-9F6B-72BC07F9EB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871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22.03.2019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Артикуляционные упражнения для постановки свистящих звуков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383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3"/>
            <a:ext cx="3485178" cy="49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980728"/>
            <a:ext cx="4172272" cy="5374197"/>
          </a:xfrm>
        </p:spPr>
        <p:txBody>
          <a:bodyPr>
            <a:normAutofit/>
          </a:bodyPr>
          <a:lstStyle/>
          <a:p>
            <a:r>
              <a:rPr lang="ru-RU" sz="1600" b="1" u="sng" dirty="0" smtClean="0"/>
              <a:t>Заборчик</a:t>
            </a:r>
            <a:endParaRPr lang="ru-RU" sz="1600" b="1" u="sng" dirty="0"/>
          </a:p>
          <a:p>
            <a:r>
              <a:rPr lang="ru-RU" sz="1600" dirty="0"/>
              <a:t>Цель: научить широко разводить губы при улыбки, фиксировать позицию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437729" y="620688"/>
            <a:ext cx="4114800" cy="5374197"/>
          </a:xfrm>
        </p:spPr>
        <p:txBody>
          <a:bodyPr>
            <a:normAutofit/>
          </a:bodyPr>
          <a:lstStyle/>
          <a:p>
            <a:r>
              <a:rPr lang="ru-RU" sz="1600" b="1" u="sng" dirty="0"/>
              <a:t>Месим </a:t>
            </a:r>
            <a:r>
              <a:rPr lang="ru-RU" sz="1600" b="1" u="sng" dirty="0" smtClean="0"/>
              <a:t>тесто</a:t>
            </a:r>
            <a:endParaRPr lang="ru-RU" sz="1600" b="1" u="sng" dirty="0"/>
          </a:p>
          <a:p>
            <a:r>
              <a:rPr lang="ru-RU" sz="1600" dirty="0"/>
              <a:t>Цель: тренировка язычка для прохода в щель между челюстями</a:t>
            </a:r>
            <a:r>
              <a:rPr lang="ru-RU" sz="1600" dirty="0" smtClean="0"/>
              <a:t>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3456384" cy="488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827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469173"/>
            <a:ext cx="3729377" cy="526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39" y="1124744"/>
            <a:ext cx="3972323" cy="561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67544" y="620688"/>
            <a:ext cx="4038600" cy="4434840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Блинчики</a:t>
            </a:r>
            <a:endParaRPr lang="ru-RU" sz="1800" b="1" u="sng" dirty="0"/>
          </a:p>
          <a:p>
            <a:r>
              <a:rPr lang="ru-RU" sz="1800" dirty="0"/>
              <a:t>Цель: научить расслаблять мышцы речевого аппарата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4716016" y="548680"/>
            <a:ext cx="4038600" cy="4434840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Трубочка</a:t>
            </a:r>
            <a:endParaRPr lang="ru-RU" sz="1800" b="1" u="sng" dirty="0"/>
          </a:p>
          <a:p>
            <a:r>
              <a:rPr lang="ru-RU" sz="1800" dirty="0"/>
              <a:t>Цель: расслабить мышцы лица, губ</a:t>
            </a:r>
            <a:r>
              <a:rPr lang="ru-RU" sz="1800" dirty="0" smtClean="0"/>
              <a:t>.</a:t>
            </a:r>
            <a:endParaRPr lang="ru-RU" sz="1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811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7721"/>
            <a:ext cx="3872395" cy="542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574231" cy="505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4244280" cy="5446205"/>
          </a:xfrm>
        </p:spPr>
        <p:txBody>
          <a:bodyPr>
            <a:normAutofit/>
          </a:bodyPr>
          <a:lstStyle/>
          <a:p>
            <a:r>
              <a:rPr lang="ru-RU" sz="1400" b="1" u="sng" dirty="0"/>
              <a:t>Почистим </a:t>
            </a:r>
            <a:r>
              <a:rPr lang="ru-RU" sz="1400" b="1" u="sng" dirty="0" smtClean="0"/>
              <a:t>зубы</a:t>
            </a:r>
            <a:endParaRPr lang="ru-RU" sz="1400" b="1" u="sng" dirty="0"/>
          </a:p>
          <a:p>
            <a:r>
              <a:rPr lang="ru-RU" sz="1400" dirty="0"/>
              <a:t>Цель: тренировать мышцы на кончике язычка, учить ребенка удерживать его за зубами и не высовывать наружу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908720"/>
            <a:ext cx="3970784" cy="5446205"/>
          </a:xfrm>
        </p:spPr>
        <p:txBody>
          <a:bodyPr>
            <a:normAutofit/>
          </a:bodyPr>
          <a:lstStyle/>
          <a:p>
            <a:r>
              <a:rPr lang="ru-RU" sz="1400" b="1" u="sng" dirty="0" smtClean="0"/>
              <a:t>Маляр</a:t>
            </a:r>
            <a:endParaRPr lang="ru-RU" sz="1400" b="1" u="sng" dirty="0"/>
          </a:p>
          <a:p>
            <a:r>
              <a:rPr lang="ru-RU" sz="1400" dirty="0"/>
              <a:t>Цель: тренировка подвижности языка, движения вверх</a:t>
            </a:r>
            <a:r>
              <a:rPr lang="ru-RU" sz="1400" dirty="0" smtClean="0"/>
              <a:t>.</a:t>
            </a:r>
            <a:endParaRPr lang="ru-RU" sz="1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5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53974" cy="516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67880"/>
            <a:ext cx="3599954" cy="509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038600" cy="4434840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Качели</a:t>
            </a:r>
            <a:endParaRPr lang="ru-RU" sz="2000" b="1" u="sng" dirty="0"/>
          </a:p>
          <a:p>
            <a:r>
              <a:rPr lang="ru-RU" sz="2000" dirty="0"/>
              <a:t>Цель: обучить язычок быстро менять положение, держать широкую и плоскую форму за зубами.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93879" y="878936"/>
            <a:ext cx="4038600" cy="4434840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Маятник</a:t>
            </a:r>
            <a:endParaRPr lang="ru-RU" sz="2000" b="1" u="sng" dirty="0"/>
          </a:p>
          <a:p>
            <a:r>
              <a:rPr lang="ru-RU" sz="2000" dirty="0"/>
              <a:t>Цель: развиваем умение контролировать язычок.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5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799"/>
            <a:ext cx="3520586" cy="497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412777"/>
            <a:ext cx="3825142" cy="541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980728"/>
            <a:ext cx="4244280" cy="5374197"/>
          </a:xfrm>
        </p:spPr>
        <p:txBody>
          <a:bodyPr>
            <a:normAutofit/>
          </a:bodyPr>
          <a:lstStyle/>
          <a:p>
            <a:r>
              <a:rPr lang="ru-RU" sz="2000" b="1" u="sng" dirty="0" smtClean="0"/>
              <a:t>Хомяк</a:t>
            </a:r>
            <a:endParaRPr lang="ru-RU" sz="2000" b="1" u="sng" dirty="0"/>
          </a:p>
          <a:p>
            <a:r>
              <a:rPr lang="ru-RU" sz="2000" dirty="0" smtClean="0"/>
              <a:t>Цель</a:t>
            </a:r>
            <a:r>
              <a:rPr lang="ru-RU" sz="2000" dirty="0"/>
              <a:t>: расслабление мышц щек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572000" y="908720"/>
            <a:ext cx="4114800" cy="5374197"/>
          </a:xfrm>
        </p:spPr>
        <p:txBody>
          <a:bodyPr>
            <a:normAutofit/>
          </a:bodyPr>
          <a:lstStyle/>
          <a:p>
            <a:r>
              <a:rPr lang="ru-RU" sz="2000" b="1" u="sng" dirty="0"/>
              <a:t>Вкусное </a:t>
            </a:r>
            <a:r>
              <a:rPr lang="ru-RU" sz="2000" b="1" u="sng" dirty="0" smtClean="0"/>
              <a:t>варенье</a:t>
            </a:r>
            <a:endParaRPr lang="ru-RU" sz="2000" b="1" u="sng" dirty="0"/>
          </a:p>
          <a:p>
            <a:r>
              <a:rPr lang="ru-RU" sz="2000" dirty="0"/>
              <a:t>Цель: отработка движений язычком по кругу.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85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27360"/>
            <a:ext cx="3866103" cy="546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7" y="1412776"/>
            <a:ext cx="3744416" cy="529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51520" y="692696"/>
            <a:ext cx="4038600" cy="4434840"/>
          </a:xfrm>
        </p:spPr>
        <p:txBody>
          <a:bodyPr>
            <a:normAutofit/>
          </a:bodyPr>
          <a:lstStyle/>
          <a:p>
            <a:r>
              <a:rPr lang="ru-RU" sz="1800" b="1" u="sng" dirty="0" smtClean="0"/>
              <a:t>Горка</a:t>
            </a:r>
            <a:endParaRPr lang="ru-RU" sz="1800" b="1" u="sng" dirty="0"/>
          </a:p>
          <a:p>
            <a:r>
              <a:rPr lang="ru-RU" sz="1800" dirty="0"/>
              <a:t>Цель: укрепить кончик, научить удерживать тело языка за зубами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860032" y="620688"/>
            <a:ext cx="4038600" cy="4434840"/>
          </a:xfrm>
        </p:spPr>
        <p:txBody>
          <a:bodyPr>
            <a:normAutofit/>
          </a:bodyPr>
          <a:lstStyle/>
          <a:p>
            <a:r>
              <a:rPr lang="ru-RU" sz="1800" b="1" u="sng" dirty="0"/>
              <a:t>Ветерок дует с </a:t>
            </a:r>
            <a:r>
              <a:rPr lang="ru-RU" sz="1800" b="1" u="sng" dirty="0" smtClean="0"/>
              <a:t>горки</a:t>
            </a:r>
            <a:endParaRPr lang="ru-RU" sz="1800" b="1" u="sng" dirty="0"/>
          </a:p>
          <a:p>
            <a:r>
              <a:rPr lang="ru-RU" sz="1800" dirty="0"/>
              <a:t>Цель: научить пропускать вдоль язычка воздушную струю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6857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</TotalTime>
  <Words>149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Артикуляционные упражнения для постановки свистящих звуков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Артикуляционные упражнения для постановки свистящих звуков</dc:title>
  <dc:creator>Julia</dc:creator>
  <cp:lastModifiedBy>.</cp:lastModifiedBy>
  <cp:revision>2</cp:revision>
  <dcterms:created xsi:type="dcterms:W3CDTF">2019-03-22T15:56:48Z</dcterms:created>
  <dcterms:modified xsi:type="dcterms:W3CDTF">2019-03-22T16:17:04Z</dcterms:modified>
</cp:coreProperties>
</file>