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4" r:id="rId4"/>
    <p:sldId id="276" r:id="rId5"/>
    <p:sldId id="277" r:id="rId6"/>
    <p:sldId id="280" r:id="rId7"/>
    <p:sldId id="278" r:id="rId8"/>
    <p:sldId id="271" r:id="rId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70" y="-11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515177" y="3361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693400" cy="27724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095" y="7047097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04010" y="3108519"/>
            <a:ext cx="7485380" cy="1932323"/>
          </a:xfrm>
        </p:spPr>
        <p:txBody>
          <a:bodyPr/>
          <a:lstStyle>
            <a:lvl1pPr marL="0" indent="0" algn="ctr">
              <a:buNone/>
              <a:defRPr sz="1800" b="1" cap="all" spc="285" baseline="0">
                <a:solidFill>
                  <a:schemeClr val="tx2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81788" y="2668286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8224" y="168028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990254" y="2332230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100752" y="2436407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079365" y="2424996"/>
            <a:ext cx="534670" cy="48658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02005" y="420070"/>
            <a:ext cx="9089390" cy="1932323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8198273" y="0"/>
            <a:ext cx="2495127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0693400" cy="17138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1095" y="7047097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8224" y="171389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912215" y="3614284"/>
            <a:ext cx="688579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7998663" y="3225790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8109162" y="3329967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7775" y="3318556"/>
            <a:ext cx="534670" cy="486581"/>
          </a:xfrm>
        </p:spPr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6447" y="336056"/>
            <a:ext cx="7663603" cy="641832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3832" y="336058"/>
            <a:ext cx="1693122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00752" y="1131623"/>
            <a:ext cx="534670" cy="486581"/>
          </a:xfrm>
        </p:spPr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2882" y="1683641"/>
            <a:ext cx="9944862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515177" y="21004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78224" y="2520421"/>
            <a:ext cx="10329824" cy="336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1788" y="156950"/>
            <a:ext cx="10329824" cy="23591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98" y="3024506"/>
            <a:ext cx="7578203" cy="1844808"/>
          </a:xfrm>
        </p:spPr>
        <p:txBody>
          <a:bodyPr anchor="t"/>
          <a:lstStyle>
            <a:lvl1pPr marL="0" indent="0" algn="ctr">
              <a:buNone/>
              <a:defRPr sz="1800" b="1" cap="all" spc="285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1095" y="7047097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8224" y="168028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78224" y="2688449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990254" y="2332230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100752" y="2436407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79365" y="2424996"/>
            <a:ext cx="534670" cy="48658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588098"/>
            <a:ext cx="9089390" cy="1680281"/>
          </a:xfrm>
        </p:spPr>
        <p:txBody>
          <a:bodyPr anchor="b"/>
          <a:lstStyle>
            <a:lvl1pPr algn="ctr">
              <a:buNone/>
              <a:defRPr sz="4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82" y="252042"/>
            <a:ext cx="9980507" cy="83678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72487" y="7067261"/>
            <a:ext cx="3560902" cy="403267"/>
          </a:xfrm>
        </p:spPr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5336269" y="1737230"/>
            <a:ext cx="10433" cy="531378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52882" y="1512253"/>
            <a:ext cx="4722918" cy="5161822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614035" y="1512253"/>
            <a:ext cx="4722918" cy="5161822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5346700" y="2425905"/>
            <a:ext cx="0" cy="461741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0693400" cy="15962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0515177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8224" y="1512253"/>
            <a:ext cx="10329824" cy="1008168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0649" y="7047097"/>
            <a:ext cx="10329824" cy="3427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82" y="1680281"/>
            <a:ext cx="4724775" cy="8081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5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03195" y="1680281"/>
            <a:ext cx="4726631" cy="80653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5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6447" y="7067261"/>
            <a:ext cx="4188248" cy="403267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78224" y="1411436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8224" y="171389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52882" y="2724815"/>
            <a:ext cx="4726483" cy="42099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614035" y="2724814"/>
            <a:ext cx="4722918" cy="42141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990254" y="1054074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100752" y="1158252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079365" y="1149313"/>
            <a:ext cx="534670" cy="486581"/>
          </a:xfrm>
        </p:spPr>
        <p:txBody>
          <a:bodyPr/>
          <a:lstStyle>
            <a:lvl1pPr algn="ctr">
              <a:defRPr/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079365" y="1142261"/>
            <a:ext cx="534670" cy="486581"/>
          </a:xfrm>
        </p:spPr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693400" cy="17138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0515177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1095" y="7047097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8224" y="174749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90254" y="6973165"/>
            <a:ext cx="712893" cy="4865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78224" y="168028"/>
            <a:ext cx="10329824" cy="33605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515177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693400" cy="1310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78223" y="672112"/>
            <a:ext cx="3208020" cy="6469081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58" y="1008169"/>
            <a:ext cx="2762462" cy="1092182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5558" y="2184365"/>
            <a:ext cx="2762462" cy="4570014"/>
          </a:xfrm>
        </p:spPr>
        <p:txBody>
          <a:bodyPr/>
          <a:lstStyle>
            <a:lvl1pPr marL="0" indent="0">
              <a:spcAft>
                <a:spcPts val="1141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8224" y="168028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78224" y="588098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653579" y="756126"/>
            <a:ext cx="6594263" cy="596499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514898" y="252042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625397" y="356220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04010" y="344809"/>
            <a:ext cx="534670" cy="48658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4659" y="7043491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882" y="7068257"/>
            <a:ext cx="3956558" cy="403267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78224" y="588098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0515177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78224" y="168028"/>
            <a:ext cx="10329824" cy="3326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8223" y="672112"/>
            <a:ext cx="3208020" cy="6469081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8224" y="171389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514898" y="252042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625397" y="356220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04010" y="344809"/>
            <a:ext cx="534670" cy="486581"/>
          </a:xfrm>
        </p:spPr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772" y="5544926"/>
            <a:ext cx="6861598" cy="1344225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08772" y="672112"/>
            <a:ext cx="6861598" cy="4704786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5558" y="1092183"/>
            <a:ext cx="2851573" cy="5796968"/>
          </a:xfrm>
        </p:spPr>
        <p:txBody>
          <a:bodyPr/>
          <a:lstStyle>
            <a:lvl1pPr marL="0" indent="0">
              <a:spcAft>
                <a:spcPts val="1141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4659" y="7043491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68922" y="7061792"/>
            <a:ext cx="3560902" cy="403267"/>
          </a:xfrm>
        </p:spPr>
        <p:txBody>
          <a:bodyPr/>
          <a:lstStyle/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882" y="7068257"/>
            <a:ext cx="4191813" cy="40326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7393235"/>
            <a:ext cx="10693400" cy="168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0693400" cy="15362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515177" y="0"/>
            <a:ext cx="178223" cy="7561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4659" y="7043491"/>
            <a:ext cx="10329824" cy="3413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772487" y="7061792"/>
            <a:ext cx="3560902" cy="403267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0B052313-9091-4C76-A5F9-A9D3259EC5F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6447" y="7068257"/>
            <a:ext cx="4188248" cy="403267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8224" y="171389"/>
            <a:ext cx="10329824" cy="721848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78224" y="1407668"/>
            <a:ext cx="1032982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06" tIns="52153" rIns="104306" bIns="52153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990254" y="1054074"/>
            <a:ext cx="712893" cy="6721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100752" y="1158252"/>
            <a:ext cx="491896" cy="46375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079365" y="1146841"/>
            <a:ext cx="534670" cy="486581"/>
          </a:xfrm>
          <a:prstGeom prst="rect">
            <a:avLst/>
          </a:prstGeom>
        </p:spPr>
        <p:txBody>
          <a:bodyPr vert="horz" lIns="52153" tIns="52153" rIns="52153" bIns="52153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52882" y="252042"/>
            <a:ext cx="9980507" cy="836780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2882" y="1680281"/>
            <a:ext cx="9980507" cy="5071087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2917" indent="-3129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34" indent="-3129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38750" indent="-26076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667" indent="-26076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584" indent="-26076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501" indent="-20861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418" indent="-2086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9029" indent="-208611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6" indent="-208611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9370" y="5863513"/>
            <a:ext cx="3848719" cy="126083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Нигиматзянова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Алиса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80278" y="3234690"/>
            <a:ext cx="9089390" cy="1554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технологии (метод «БОС»)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57576" y="5044440"/>
            <a:ext cx="6778248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er\Desktop\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7" y="5111524"/>
            <a:ext cx="2275568" cy="227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95849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C7ED-54F6-430F-B365-880D78F9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053" y="177054"/>
            <a:ext cx="7662795" cy="1186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образовательные технологии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0371" y="1341120"/>
            <a:ext cx="5269230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1986" y="1695003"/>
            <a:ext cx="9100011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психолого-педагогические технологии, программы, методы, которые направлены на воспитание у учащихся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6272" y="4227746"/>
            <a:ext cx="9100011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биологической обратной связи (БОС)</a:t>
            </a:r>
            <a:endParaRPr lang="ru-RU" sz="2400" b="1" dirty="0" smtClean="0"/>
          </a:p>
          <a:p>
            <a:pPr algn="just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современный высокоэффективный не медикаментозный метод, при котором пациенту с помощью специальной аппаратуры предоставляется информация о функционировании его органов и систем, в обычных условиях недоступная сознательному контролю.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225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C7ED-54F6-430F-B365-880D78F9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91" y="162539"/>
            <a:ext cx="6820059" cy="11862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Метод «БОС»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0371" y="1341120"/>
            <a:ext cx="5269230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0921" y="2576623"/>
            <a:ext cx="910001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приемов для мотивации к здоровому образу жизни;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74B843B-1E54-41D9-A8D8-F2BF3B38D88D}"/>
              </a:ext>
            </a:extLst>
          </p:cNvPr>
          <p:cNvSpPr/>
          <p:nvPr/>
        </p:nvSpPr>
        <p:spPr>
          <a:xfrm>
            <a:off x="520922" y="1377086"/>
            <a:ext cx="910001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Новизна: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внедрение новых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 в деятельность образовательных учреждений;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E52F514-5BA9-47EA-943C-474BEC9412CB}"/>
              </a:ext>
            </a:extLst>
          </p:cNvPr>
          <p:cNvSpPr/>
          <p:nvPr/>
        </p:nvSpPr>
        <p:spPr>
          <a:xfrm>
            <a:off x="506410" y="3419352"/>
            <a:ext cx="910001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 ИКТ для более  наглядной демонстрации преимущества  здорового образа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E52F514-5BA9-47EA-943C-474BEC9412CB}"/>
              </a:ext>
            </a:extLst>
          </p:cNvPr>
          <p:cNvSpPr/>
          <p:nvPr/>
        </p:nvSpPr>
        <p:spPr>
          <a:xfrm>
            <a:off x="1108751" y="4577243"/>
            <a:ext cx="9100011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Эффективность: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позволяет быстро при помощи современных компьютерных тренажеров обучить человека навыкам сохранения и укрепления здоровья.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13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C7ED-54F6-430F-B365-880D78F9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91" y="162539"/>
            <a:ext cx="6820059" cy="118620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Применение метода БОС на логопедических занятиях: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0371" y="1341120"/>
            <a:ext cx="5269230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7715" y="1545691"/>
            <a:ext cx="75183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закрепления навыка правильного дыхания;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коррекции нарушений голоса и речи;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обучения приёмам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развития, сохранения и укрепления здоровья;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звития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внимания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повышения успеваемости.</a:t>
            </a:r>
          </a:p>
          <a:p>
            <a:pPr lvl="0">
              <a:buFont typeface="Arial" pitchFamily="34" charset="0"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br_001_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658" y="3047999"/>
            <a:ext cx="4246742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16713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C7ED-54F6-430F-B365-880D78F9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253"/>
            <a:ext cx="8257880" cy="118620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Комплекс состоит из аппаратной части и программного обеспечения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0371" y="1341120"/>
            <a:ext cx="5269230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USER\Desktop\Фото проект\2013-11-27-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15" y="1756228"/>
            <a:ext cx="8497185" cy="499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64171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14" y="228399"/>
            <a:ext cx="9223058" cy="8601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Описание метода «БОС»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357" y="1033271"/>
            <a:ext cx="7752015" cy="652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C7ED-54F6-430F-B365-880D78F9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438310"/>
            <a:ext cx="10406743" cy="118620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На каждом этапе работы используются занимательные сюжеты компьютерной программы: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59177" y="687387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3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44" y="1523999"/>
            <a:ext cx="6530040" cy="442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C:\Users\user\Desktop\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028" y="4428596"/>
            <a:ext cx="4383314" cy="2922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76615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3878" y="3234689"/>
            <a:ext cx="9484522" cy="1584053"/>
          </a:xfrm>
        </p:spPr>
        <p:txBody>
          <a:bodyPr>
            <a:no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57576" y="5044440"/>
            <a:ext cx="6778248" cy="76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958494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624</TotalTime>
  <Words>221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Инновационные здоровьесберегающие технологии (метод «БОС»)</vt:lpstr>
      <vt:lpstr>Здоровьесберегающие образовательные технологии</vt:lpstr>
      <vt:lpstr>Метод «БОС»</vt:lpstr>
      <vt:lpstr>Применение метода БОС на логопедических занятиях:</vt:lpstr>
      <vt:lpstr>   Комплекс состоит из аппаратной части и программного обеспечения </vt:lpstr>
      <vt:lpstr>Описание метода «БОС»</vt:lpstr>
      <vt:lpstr>   На каждом этапе работы используются занимательные сюжеты компьютерной программы: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 Александра Николаевна</dc:creator>
  <cp:lastModifiedBy>User</cp:lastModifiedBy>
  <cp:revision>146</cp:revision>
  <dcterms:created xsi:type="dcterms:W3CDTF">2017-12-26T09:56:39Z</dcterms:created>
  <dcterms:modified xsi:type="dcterms:W3CDTF">2021-05-11T09:37:20Z</dcterms:modified>
</cp:coreProperties>
</file>