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78" r:id="rId4"/>
    <p:sldId id="261" r:id="rId5"/>
    <p:sldId id="277" r:id="rId6"/>
    <p:sldId id="274" r:id="rId7"/>
    <p:sldId id="275" r:id="rId8"/>
    <p:sldId id="262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35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62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1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7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79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68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35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19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97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6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934B-CCA6-4B8C-BCCB-C654FEB7178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95120-D7CE-4FE0-873E-AF96324E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11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рия\Desktop\droplets-water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21468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Дидактическая игра «Все о воде»</a:t>
            </a:r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Цель:</a:t>
            </a:r>
            <a:r>
              <a:rPr lang="ru-RU" sz="2000" b="1" dirty="0" smtClean="0"/>
              <a:t> закрепить знания детей о том, что вода это жидкость и может принимать разную форму, представление о жителях водоемов, об их приспособляемости к среде обитания; развивать мыслительную деятельность; воспитывать бережное отношение к воде.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Downloads\1419122803_puzyri-kaplya-minimalizm-v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4" y="1"/>
            <a:ext cx="9144024" cy="6857999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>
            <a:off x="357158" y="500042"/>
            <a:ext cx="5786478" cy="1071570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Кто живёт в воде?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643050"/>
            <a:ext cx="2643206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4143380"/>
            <a:ext cx="2500330" cy="2428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4143380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1643050"/>
            <a:ext cx="2500330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1643050"/>
            <a:ext cx="2571768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4143380"/>
            <a:ext cx="2643206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я\Desktop\кто живет в воде.jpg"/>
          <p:cNvPicPr>
            <a:picLocks noChangeAspect="1" noChangeArrowheads="1"/>
          </p:cNvPicPr>
          <p:nvPr/>
        </p:nvPicPr>
        <p:blipFill>
          <a:blip r:embed="rId2"/>
          <a:srcRect r="66406" b="50000"/>
          <a:stretch>
            <a:fillRect/>
          </a:stretch>
        </p:blipFill>
        <p:spPr bwMode="auto">
          <a:xfrm>
            <a:off x="357158" y="1571612"/>
            <a:ext cx="257176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Мария\Desktop\кто живет в вод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593" r="33008" b="51042"/>
          <a:stretch>
            <a:fillRect/>
          </a:stretch>
        </p:blipFill>
        <p:spPr bwMode="auto">
          <a:xfrm>
            <a:off x="3214679" y="1571612"/>
            <a:ext cx="264320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Мария\Desktop\кто живет в воде.jpg"/>
          <p:cNvPicPr>
            <a:picLocks noChangeAspect="1" noChangeArrowheads="1"/>
          </p:cNvPicPr>
          <p:nvPr/>
        </p:nvPicPr>
        <p:blipFill>
          <a:blip r:embed="rId2"/>
          <a:srcRect l="67383" b="50000"/>
          <a:stretch>
            <a:fillRect/>
          </a:stretch>
        </p:blipFill>
        <p:spPr bwMode="auto">
          <a:xfrm>
            <a:off x="428596" y="4000504"/>
            <a:ext cx="2571768" cy="2340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Мария\Desktop\кто живет в воде.jpg"/>
          <p:cNvPicPr>
            <a:picLocks noChangeAspect="1" noChangeArrowheads="1"/>
          </p:cNvPicPr>
          <p:nvPr/>
        </p:nvPicPr>
        <p:blipFill>
          <a:blip r:embed="rId2"/>
          <a:srcRect l="67383" t="50000"/>
          <a:stretch>
            <a:fillRect/>
          </a:stretch>
        </p:blipFill>
        <p:spPr bwMode="auto">
          <a:xfrm>
            <a:off x="6215074" y="1643050"/>
            <a:ext cx="257176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Мария\Desktop\кто живет в воде.jpg"/>
          <p:cNvPicPr>
            <a:picLocks noChangeAspect="1" noChangeArrowheads="1"/>
          </p:cNvPicPr>
          <p:nvPr/>
        </p:nvPicPr>
        <p:blipFill>
          <a:blip r:embed="rId2"/>
          <a:srcRect l="33593" t="51042" r="33008"/>
          <a:stretch>
            <a:fillRect/>
          </a:stretch>
        </p:blipFill>
        <p:spPr bwMode="auto">
          <a:xfrm>
            <a:off x="6143604" y="4214818"/>
            <a:ext cx="2571800" cy="2331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:\Users\Мария\Desktop\кто живет в воде.jpg"/>
          <p:cNvPicPr>
            <a:picLocks noChangeAspect="1" noChangeArrowheads="1"/>
          </p:cNvPicPr>
          <p:nvPr/>
        </p:nvPicPr>
        <p:blipFill>
          <a:blip r:embed="rId2"/>
          <a:srcRect t="51042" r="66992"/>
          <a:stretch>
            <a:fillRect/>
          </a:stretch>
        </p:blipFill>
        <p:spPr bwMode="auto">
          <a:xfrm>
            <a:off x="3143240" y="4000504"/>
            <a:ext cx="257176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Downloads\1419122803_puzyri-kaplya-minimalizm-v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4" y="1"/>
            <a:ext cx="9144024" cy="6857999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>
            <a:off x="357158" y="285728"/>
            <a:ext cx="5786478" cy="857256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Кому нужна вода?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428736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4143380"/>
            <a:ext cx="2571768" cy="2343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4143380"/>
            <a:ext cx="2500330" cy="2343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1428736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500174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4143380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я\Desktop\slide-4.jpg"/>
          <p:cNvPicPr>
            <a:picLocks noChangeAspect="1" noChangeArrowheads="1"/>
          </p:cNvPicPr>
          <p:nvPr/>
        </p:nvPicPr>
        <p:blipFill>
          <a:blip r:embed="rId2"/>
          <a:srcRect l="2784" t="18585" r="72160" b="56635"/>
          <a:stretch>
            <a:fillRect/>
          </a:stretch>
        </p:blipFill>
        <p:spPr bwMode="auto">
          <a:xfrm>
            <a:off x="428596" y="928670"/>
            <a:ext cx="2571768" cy="2243682"/>
          </a:xfrm>
          <a:prstGeom prst="rect">
            <a:avLst/>
          </a:prstGeom>
          <a:noFill/>
        </p:spPr>
      </p:pic>
      <p:pic>
        <p:nvPicPr>
          <p:cNvPr id="5" name="Picture 2" descr="C:\Users\Мария\Desktop\slide-4.jpg"/>
          <p:cNvPicPr>
            <a:picLocks noChangeAspect="1" noChangeArrowheads="1"/>
          </p:cNvPicPr>
          <p:nvPr/>
        </p:nvPicPr>
        <p:blipFill>
          <a:blip r:embed="rId2"/>
          <a:srcRect l="36191" t="18585" r="37825" b="56635"/>
          <a:stretch>
            <a:fillRect/>
          </a:stretch>
        </p:blipFill>
        <p:spPr bwMode="auto">
          <a:xfrm>
            <a:off x="3286116" y="928670"/>
            <a:ext cx="2571768" cy="2286016"/>
          </a:xfrm>
          <a:prstGeom prst="rect">
            <a:avLst/>
          </a:prstGeom>
          <a:noFill/>
        </p:spPr>
      </p:pic>
      <p:pic>
        <p:nvPicPr>
          <p:cNvPr id="6" name="Picture 2" descr="C:\Users\Мария\Desktop\slide-4.jpg"/>
          <p:cNvPicPr>
            <a:picLocks noChangeAspect="1" noChangeArrowheads="1"/>
          </p:cNvPicPr>
          <p:nvPr/>
        </p:nvPicPr>
        <p:blipFill>
          <a:blip r:embed="rId2"/>
          <a:srcRect l="70527" t="18585" r="4417" b="56635"/>
          <a:stretch>
            <a:fillRect/>
          </a:stretch>
        </p:blipFill>
        <p:spPr bwMode="auto">
          <a:xfrm>
            <a:off x="6215074" y="785794"/>
            <a:ext cx="2603915" cy="2357454"/>
          </a:xfrm>
          <a:prstGeom prst="rect">
            <a:avLst/>
          </a:prstGeom>
          <a:noFill/>
        </p:spPr>
      </p:pic>
      <p:pic>
        <p:nvPicPr>
          <p:cNvPr id="7" name="Picture 2" descr="C:\Users\Мария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16" t="45843" r="54529" b="29377"/>
          <a:stretch>
            <a:fillRect/>
          </a:stretch>
        </p:blipFill>
        <p:spPr bwMode="auto">
          <a:xfrm>
            <a:off x="428596" y="3929066"/>
            <a:ext cx="2571768" cy="2280880"/>
          </a:xfrm>
          <a:prstGeom prst="rect">
            <a:avLst/>
          </a:prstGeom>
          <a:noFill/>
        </p:spPr>
      </p:pic>
      <p:pic>
        <p:nvPicPr>
          <p:cNvPr id="8" name="Picture 2" descr="C:\Users\Мария\Desktop\slide-4.jpg"/>
          <p:cNvPicPr>
            <a:picLocks noChangeAspect="1" noChangeArrowheads="1"/>
          </p:cNvPicPr>
          <p:nvPr/>
        </p:nvPicPr>
        <p:blipFill>
          <a:blip r:embed="rId2"/>
          <a:srcRect l="51967" t="45843" r="23905" b="29377"/>
          <a:stretch>
            <a:fillRect/>
          </a:stretch>
        </p:blipFill>
        <p:spPr bwMode="auto">
          <a:xfrm>
            <a:off x="6357950" y="3643314"/>
            <a:ext cx="2571768" cy="2357454"/>
          </a:xfrm>
          <a:prstGeom prst="rect">
            <a:avLst/>
          </a:prstGeom>
          <a:noFill/>
        </p:spPr>
      </p:pic>
      <p:pic>
        <p:nvPicPr>
          <p:cNvPr id="9" name="Picture 2" descr="C:\Users\Мария\Desktop\img3.jpg"/>
          <p:cNvPicPr>
            <a:picLocks noChangeAspect="1" noChangeArrowheads="1"/>
          </p:cNvPicPr>
          <p:nvPr/>
        </p:nvPicPr>
        <p:blipFill>
          <a:blip r:embed="rId3"/>
          <a:srcRect l="2648" t="76710" r="68941"/>
          <a:stretch>
            <a:fillRect/>
          </a:stretch>
        </p:blipFill>
        <p:spPr bwMode="auto">
          <a:xfrm>
            <a:off x="3428992" y="3643314"/>
            <a:ext cx="2571768" cy="2339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Downloads\1419122803_puzyri-kaplya-minimalizm-v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4" y="1"/>
            <a:ext cx="9144024" cy="6857999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>
            <a:off x="357158" y="285728"/>
            <a:ext cx="5786478" cy="857256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Где встречается вода?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428736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4143380"/>
            <a:ext cx="2571768" cy="2343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4143380"/>
            <a:ext cx="2500330" cy="2343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1428736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500174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4143380"/>
            <a:ext cx="2571768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ия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10417" r="70125" b="72220"/>
          <a:stretch>
            <a:fillRect/>
          </a:stretch>
        </p:blipFill>
        <p:spPr bwMode="auto">
          <a:xfrm>
            <a:off x="428596" y="642918"/>
            <a:ext cx="2714644" cy="2286016"/>
          </a:xfrm>
          <a:prstGeom prst="rect">
            <a:avLst/>
          </a:prstGeom>
          <a:noFill/>
        </p:spPr>
      </p:pic>
      <p:pic>
        <p:nvPicPr>
          <p:cNvPr id="5" name="Picture 2" descr="C:\Users\Мария\Desktop\img6.jpg"/>
          <p:cNvPicPr>
            <a:picLocks noChangeAspect="1" noChangeArrowheads="1"/>
          </p:cNvPicPr>
          <p:nvPr/>
        </p:nvPicPr>
        <p:blipFill>
          <a:blip r:embed="rId2"/>
          <a:srcRect l="38162" t="5682" r="42897" b="75377"/>
          <a:stretch>
            <a:fillRect/>
          </a:stretch>
        </p:blipFill>
        <p:spPr bwMode="auto">
          <a:xfrm>
            <a:off x="428596" y="3143248"/>
            <a:ext cx="2571768" cy="2286016"/>
          </a:xfrm>
          <a:prstGeom prst="rect">
            <a:avLst/>
          </a:prstGeom>
          <a:noFill/>
        </p:spPr>
      </p:pic>
      <p:pic>
        <p:nvPicPr>
          <p:cNvPr id="6" name="Picture 2" descr="C:\Users\Мария\Desktop\img6.jpg"/>
          <p:cNvPicPr>
            <a:picLocks noChangeAspect="1" noChangeArrowheads="1"/>
          </p:cNvPicPr>
          <p:nvPr/>
        </p:nvPicPr>
        <p:blipFill>
          <a:blip r:embed="rId2"/>
          <a:srcRect l="67757" t="43362" r="12118" b="37495"/>
          <a:stretch>
            <a:fillRect/>
          </a:stretch>
        </p:blipFill>
        <p:spPr bwMode="auto">
          <a:xfrm>
            <a:off x="3428992" y="642918"/>
            <a:ext cx="2571768" cy="2344847"/>
          </a:xfrm>
          <a:prstGeom prst="rect">
            <a:avLst/>
          </a:prstGeom>
          <a:noFill/>
        </p:spPr>
      </p:pic>
      <p:pic>
        <p:nvPicPr>
          <p:cNvPr id="7" name="Picture 2" descr="C:\Users\Мария\Desktop\img6.jpg"/>
          <p:cNvPicPr>
            <a:picLocks noChangeAspect="1" noChangeArrowheads="1"/>
          </p:cNvPicPr>
          <p:nvPr/>
        </p:nvPicPr>
        <p:blipFill>
          <a:blip r:embed="rId2"/>
          <a:srcRect l="51183" t="75132" r="28692" b="4349"/>
          <a:stretch>
            <a:fillRect/>
          </a:stretch>
        </p:blipFill>
        <p:spPr bwMode="auto">
          <a:xfrm>
            <a:off x="3357554" y="3000372"/>
            <a:ext cx="2571768" cy="2357454"/>
          </a:xfrm>
          <a:prstGeom prst="rect">
            <a:avLst/>
          </a:prstGeom>
          <a:noFill/>
        </p:spPr>
      </p:pic>
      <p:pic>
        <p:nvPicPr>
          <p:cNvPr id="8" name="Picture 2" descr="C:\Users\Мария\Desktop\img6.jpg"/>
          <p:cNvPicPr>
            <a:picLocks noChangeAspect="1" noChangeArrowheads="1"/>
          </p:cNvPicPr>
          <p:nvPr/>
        </p:nvPicPr>
        <p:blipFill>
          <a:blip r:embed="rId2"/>
          <a:srcRect l="22773" t="75132" r="55919" b="4349"/>
          <a:stretch>
            <a:fillRect/>
          </a:stretch>
        </p:blipFill>
        <p:spPr bwMode="auto">
          <a:xfrm>
            <a:off x="6215074" y="571480"/>
            <a:ext cx="2571768" cy="2357454"/>
          </a:xfrm>
          <a:prstGeom prst="rect">
            <a:avLst/>
          </a:prstGeom>
          <a:noFill/>
        </p:spPr>
      </p:pic>
      <p:pic>
        <p:nvPicPr>
          <p:cNvPr id="9" name="Picture 2" descr="C:\Users\Мария\Desktop\img6.jpg"/>
          <p:cNvPicPr>
            <a:picLocks noChangeAspect="1" noChangeArrowheads="1"/>
          </p:cNvPicPr>
          <p:nvPr/>
        </p:nvPicPr>
        <p:blipFill>
          <a:blip r:embed="rId2"/>
          <a:srcRect l="3832" t="43563" r="73676" b="35917"/>
          <a:stretch>
            <a:fillRect/>
          </a:stretch>
        </p:blipFill>
        <p:spPr bwMode="auto">
          <a:xfrm>
            <a:off x="6286512" y="3071810"/>
            <a:ext cx="250033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Downloads\1419122803_puzyri-kaplya-minimalizm-v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4" y="1"/>
            <a:ext cx="9144024" cy="6857999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>
            <a:off x="357158" y="500042"/>
            <a:ext cx="5786478" cy="1214446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Где встречается вода?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1857364"/>
            <a:ext cx="2143140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4143380"/>
            <a:ext cx="2143140" cy="19859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4143380"/>
            <a:ext cx="2071702" cy="19859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1785926"/>
            <a:ext cx="2143140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68" y="1857364"/>
            <a:ext cx="2000264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4143380"/>
            <a:ext cx="2143140" cy="2000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Дидактическая игра «Все о воде»  Цель: закрепить знания детей о том, что вода это жидкость и может принимать разную форму, представление о жителях водоемов, об их приспособляемости к среде обитания; развивать мыслительную деятельность; воспитывать бережное отношение к воде.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«Детский сад № 18 общеразвивающего вида»</dc:title>
  <dc:creator>наталья-pc</dc:creator>
  <cp:lastModifiedBy>Мария</cp:lastModifiedBy>
  <cp:revision>59</cp:revision>
  <dcterms:created xsi:type="dcterms:W3CDTF">2018-05-11T11:43:01Z</dcterms:created>
  <dcterms:modified xsi:type="dcterms:W3CDTF">2021-03-29T11:02:36Z</dcterms:modified>
</cp:coreProperties>
</file>