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D7E5F48-9314-470E-A989-022E6DD5EB0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4AEC692-6832-4E24-A8E8-DCEAE1D3F666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3983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5F48-9314-470E-A989-022E6DD5EB0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C692-6832-4E24-A8E8-DCEAE1D3F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81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5F48-9314-470E-A989-022E6DD5EB0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C692-6832-4E24-A8E8-DCEAE1D3F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7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5F48-9314-470E-A989-022E6DD5EB0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C692-6832-4E24-A8E8-DCEAE1D3F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7E5F48-9314-470E-A989-022E6DD5EB0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AEC692-6832-4E24-A8E8-DCEAE1D3F66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18810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5F48-9314-470E-A989-022E6DD5EB0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C692-6832-4E24-A8E8-DCEAE1D3F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6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5F48-9314-470E-A989-022E6DD5EB0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C692-6832-4E24-A8E8-DCEAE1D3F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01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5F48-9314-470E-A989-022E6DD5EB0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C692-6832-4E24-A8E8-DCEAE1D3F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8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5F48-9314-470E-A989-022E6DD5EB0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C692-6832-4E24-A8E8-DCEAE1D3F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18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7E5F48-9314-470E-A989-022E6DD5EB0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AEC692-6832-4E24-A8E8-DCEAE1D3F66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58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7E5F48-9314-470E-A989-022E6DD5EB0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AEC692-6832-4E24-A8E8-DCEAE1D3F66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16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D7E5F48-9314-470E-A989-022E6DD5EB02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4AEC692-6832-4E24-A8E8-DCEAE1D3F66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205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8492" y="1522456"/>
            <a:ext cx="6323526" cy="227956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 (сказка)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язычок лепил снеговика»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3433" y="5112557"/>
            <a:ext cx="3949520" cy="1253298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Учитель-логопед:</a:t>
            </a:r>
          </a:p>
          <a:p>
            <a:pPr algn="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Куштанова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Гульназ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Раилевна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ello_html_2fafffd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087"/>
            <a:ext cx="4517399" cy="5335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39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914" y="347731"/>
            <a:ext cx="3572814" cy="5731098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в зимний день Язычок выглянул в окошко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и за­крывать рот под счет до 5)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очень удивился. Всё вокруг - и скамейки, и качели, и дорожки - было укрыто бе­лым снегом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высунуть широкий язык, положить на нижнюю губу и удержи­вать под счет до 5).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13" y="347731"/>
            <a:ext cx="3820583" cy="21276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612" y="3709393"/>
            <a:ext cx="3872584" cy="236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1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809" y="338070"/>
            <a:ext cx="3947375" cy="5753637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Язычок надел теплую шубу, шапку повязал красный шарф и вышел на ули­цу. Он улыбнулся 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(широко улыбнуть­ся, показав зубы),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посмотрел вверх на солнышко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(поднять тонкий язык к верхней губе, удержать под счет до 5),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вниз на снежок 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(опустить язык к нижней губе и удержать под счет до 5)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решил слепить снеговика.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99" y="338070"/>
            <a:ext cx="3500759" cy="21990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95" y="2356835"/>
            <a:ext cx="4754668" cy="25500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791" y="4365937"/>
            <a:ext cx="4254923" cy="237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6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203" y="505495"/>
            <a:ext cx="4243589" cy="567636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он скатал один снежный 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(надуть левую щеку),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дру­гой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(надуть правую щеку)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наконец, еще один, самый большой 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(надуть обе щеки и удержать).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Язычка замерзли руки. Он поднес их ко рту и стал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согревать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(поднести ладони ко рту и тихо произносить: «Ха-ха-ха»).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451" y="2025"/>
            <a:ext cx="3714549" cy="22643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75" y="864791"/>
            <a:ext cx="3384796" cy="23711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71" y="2335081"/>
            <a:ext cx="3595152" cy="22784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10" y="4122866"/>
            <a:ext cx="3492343" cy="24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3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324" y="376707"/>
            <a:ext cx="4398135" cy="539302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снеговик был готов, Язычок посмотрел сначала наверх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(поднять язык к верхней губе), 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вниз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(опу­стить язык к нижней губе), 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сторонам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(подвигать язык влево-вправо) 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призадумался: «Чего-то не хватает». Он достал из кармана две пуговки и вста­вил снеговику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глазки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морковки получился длинный нос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(высунуть язык и потянуть вперед), 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веток Язычок сделал снеговику руки 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(потянуть язык вправо, потом - влево).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12" y="206063"/>
            <a:ext cx="2768959" cy="14850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79" y="206063"/>
            <a:ext cx="2573479" cy="14345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67" y="1844390"/>
            <a:ext cx="2659604" cy="14402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713" y="1844390"/>
            <a:ext cx="2767809" cy="15685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034" y="3284676"/>
            <a:ext cx="2421230" cy="16651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10" y="5006471"/>
            <a:ext cx="2714022" cy="16498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92" y="5006471"/>
            <a:ext cx="3035457" cy="178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5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type="title"/>
          </p:nvPr>
        </p:nvSpPr>
        <p:spPr>
          <a:xfrm>
            <a:off x="895082" y="634284"/>
            <a:ext cx="3870101" cy="5019541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из-за тучек выглянуло сол­нышко, и Язычок увидел, как снеговик ему подмигивает то одним глазком, то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какого снеговика слепил Язычок!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755" y="634284"/>
            <a:ext cx="5295892" cy="4798078"/>
          </a:xfrm>
        </p:spPr>
      </p:pic>
    </p:spTree>
    <p:extLst>
      <p:ext uri="{BB962C8B-B14F-4D97-AF65-F5344CB8AC3E}">
        <p14:creationId xmlns:p14="http://schemas.microsoft.com/office/powerpoint/2010/main" val="40627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2208" y="2115355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80246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202</TotalTime>
  <Words>82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Franklin Gothic Book</vt:lpstr>
      <vt:lpstr>Times New Roman</vt:lpstr>
      <vt:lpstr>Crop</vt:lpstr>
      <vt:lpstr>Артикуляционная гимнастика (сказка) «Как язычок лепил снеговика»</vt:lpstr>
      <vt:lpstr>Однажды в зимний день Язычок выглянул в окошко (открывать и за­крывать рот под счет до 5) и очень удивился. Всё вокруг - и скамейки, и качели, и дорожки - было укрыто бе­лым снегом (высунуть широкий язык, положить на нижнюю губу и удержи­вать под счет до 5).</vt:lpstr>
      <vt:lpstr>Язычок надел теплую шубу, шапку повязал красный шарф и вышел на ули­цу. Он улыбнулся (широко улыбнуть­ся, показав зубы), посмотрел вверх на солнышко (поднять тонкий язык к верхней губе, удержать под счет до 5), потом вниз на снежок (опустить язык к нижней губе и удержать под счет до 5) и решил слепить снеговика. </vt:lpstr>
      <vt:lpstr>Сначала он скатал один снежный ком (надуть левую щеку), потом дру­гой (надуть правую щеку) и, наконец, еще один, самый большой (надуть обе щеки и удержать). У Язычка замерзли руки. Он поднес их ко рту и стал согревать (поднести ладони ко рту и тихо произносить: «Ха-ха-ха»).</vt:lpstr>
      <vt:lpstr>Когда снеговик был готов, Язычок посмотрел сначала наверх (поднять язык к верхней губе), потом вниз (опу­стить язык к нижней губе), по сторонам (подвигать язык влево-вправо) и призадумался: «Чего-то не хватает». Он достал из кармана две пуговки и вста­вил снеговику глазки, из морковки получился длинный нос (высунуть язык и потянуть вперед), из веток Язычок сделал снеговику руки (потянуть язык вправо, потом - влево). </vt:lpstr>
      <vt:lpstr>Вдруг из-за тучек выглянуло сол­нышко, и Язычок увидел, как снеговик ему подмигивает то одним глазком, то другим. Вот какого снеговика слепил Язычок!  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 «Как язычок лепил снеговика»</dc:title>
  <dc:creator>Ases</dc:creator>
  <cp:lastModifiedBy>Ases</cp:lastModifiedBy>
  <cp:revision>7</cp:revision>
  <dcterms:created xsi:type="dcterms:W3CDTF">2021-01-18T03:34:21Z</dcterms:created>
  <dcterms:modified xsi:type="dcterms:W3CDTF">2021-01-18T06:56:29Z</dcterms:modified>
</cp:coreProperties>
</file>