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1" r:id="rId8"/>
    <p:sldId id="288" r:id="rId9"/>
    <p:sldId id="260" r:id="rId10"/>
    <p:sldId id="264" r:id="rId11"/>
    <p:sldId id="265" r:id="rId12"/>
    <p:sldId id="276" r:id="rId13"/>
    <p:sldId id="266" r:id="rId14"/>
    <p:sldId id="275" r:id="rId15"/>
    <p:sldId id="269" r:id="rId16"/>
    <p:sldId id="272" r:id="rId17"/>
    <p:sldId id="285" r:id="rId18"/>
    <p:sldId id="277" r:id="rId19"/>
    <p:sldId id="286" r:id="rId20"/>
    <p:sldId id="282" r:id="rId21"/>
    <p:sldId id="289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1224" autoAdjust="0"/>
  </p:normalViewPr>
  <p:slideViewPr>
    <p:cSldViewPr>
      <p:cViewPr>
        <p:scale>
          <a:sx n="42" d="100"/>
          <a:sy n="42" d="100"/>
        </p:scale>
        <p:origin x="-194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200F6A-C50E-4E33-B6CE-4329385EAB05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33A2BF-59E8-4996-8F72-0616DF32C7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31A738-FD40-4541-B71C-12E64696F886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05ABF4-8768-4342-98EC-52FF564AC14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F9E018-2DD8-4D3C-961B-67B2D7F9A42F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7B8C38-CDD5-4AED-9B19-D8F77053303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A7B276-A67C-4047-8F42-0838A737C563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22FB25-CA9B-44AB-8705-367FD0F3CDE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5AF304-D0AF-4409-A558-8D9F6B711C7F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4C33D2-5778-4CE4-BA58-7C91C16939F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ED0BCC-9AAF-482D-B4ED-C894D82A698B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EB6D91-2447-47D9-A938-8AC1E492A8E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A48BAF-8CF8-4F5D-A511-22D3D7B1732A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40EBB8-D9D7-4FB6-B298-4D50824A468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7D80B81-6E61-45D5-9684-D5262D3D7461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7F609E-9014-4968-BF7D-EF3FA19A0B3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C66243-2FEC-49E5-BC5F-000F1DDA1C97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72D007-21EF-4095-A7A0-AF50CE296D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44FBF9-35A0-40D4-98C2-FED9A6D87B4F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BC0A55-48C7-4F54-AA22-06814EFBFD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DFC72B-A251-4BAC-A2B5-44BE73D5C1AB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DA6045-57EF-4923-BC51-E1A552EFA1E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90038D9C-79A2-43CD-B71B-A3627EDF6156}" type="datetimeFigureOut">
              <a:rPr lang="ru-RU" smtClean="0"/>
              <a:pPr>
                <a:defRPr/>
              </a:pPr>
              <a:t>21.12.2020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8386109-7030-439C-AE2C-564DBC4946A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detsad-kitty.ru/uploads/posts/2014-12/1418599310_219918_html_mb0762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20888"/>
            <a:ext cx="5485043" cy="4104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90872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Игры и упражнения на развитие речевого дыхания у дошкольников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2504" y="3933056"/>
            <a:ext cx="6607968" cy="1728192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Подготовил: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 учитель – логопед        </a:t>
            </a:r>
          </a:p>
          <a:p>
            <a:pPr algn="r"/>
            <a:r>
              <a:rPr lang="ru-RU" sz="2800" b="1" dirty="0" err="1" smtClean="0">
                <a:solidFill>
                  <a:srgbClr val="002060"/>
                </a:solidFill>
              </a:rPr>
              <a:t>Бражникова</a:t>
            </a:r>
            <a:r>
              <a:rPr lang="ru-RU" sz="2800" b="1" dirty="0" smtClean="0">
                <a:solidFill>
                  <a:srgbClr val="002060"/>
                </a:solidFill>
              </a:rPr>
              <a:t> Т.А. 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596336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Игры на развитие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речевого дыхания: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Дуть на легкие шарики, карандаши, свечи;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Игры на развитие речевого дыхания в средней, старшей групп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81128"/>
            <a:ext cx="424847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Дыхательные упражнения для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76872"/>
            <a:ext cx="4023320" cy="215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www.adalin.mospsy.ru/img6/d_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7714" y="3429000"/>
            <a:ext cx="1108474" cy="307047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570088" cy="299695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2060"/>
                </a:solidFill>
              </a:rPr>
              <a:t/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solidFill>
                  <a:srgbClr val="002060"/>
                </a:solidFill>
              </a:rPr>
              <a:t>сдуть снежинки, бумажки, пушинки со стола, с руки;</a:t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/>
            </a:r>
            <a:br>
              <a:rPr lang="ru-RU" sz="3100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надувать надувные игрушки, воздушные шары, пускать мыльные пузыри;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Игры на развитие речевого дыхания в средней, старшей групп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068960"/>
            <a:ext cx="3600400" cy="288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ыхательные упражнения для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708920"/>
            <a:ext cx="259228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рабочий стол\логопед\рабочая 2020-2021\проект Речевое дыхание\ff2b22c7-b1ce-42ed-9849-68209f759d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9" y="1399344"/>
            <a:ext cx="3888432" cy="5198008"/>
          </a:xfrm>
          <a:prstGeom prst="rect">
            <a:avLst/>
          </a:prstGeom>
          <a:noFill/>
        </p:spPr>
      </p:pic>
      <p:pic>
        <p:nvPicPr>
          <p:cNvPr id="1027" name="Picture 3" descr="L:\рабочий стол\логопед\рабочая 2020-2021\проект Речевое дыхание\701560a8-f2b4-44da-a104-c275a183d5a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918926" y="169307"/>
            <a:ext cx="4032448" cy="450316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«Буря в стакане», «Расти пена!»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Игры на развитие речевого дыхания в средней, старшей групп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3525" y="1557337"/>
            <a:ext cx="47625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гры на развитие речевого дыхания в средней, старшей групп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33123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flipH="1">
            <a:off x="0" y="47667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«Горячий чай»</a:t>
            </a:r>
            <a:endParaRPr lang="ru-RU" sz="3200" b="1" dirty="0"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9218" name="Picture 2" descr="http://tse1.mm.bing.net/th?&amp;id=OIP.M8895da4d155cb5864cc41ef211a6d5dbo0&amp;w=300&amp;h=300&amp;c=0&amp;pid=1.9&amp;rs=0&amp;p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980728"/>
            <a:ext cx="2376264" cy="1782198"/>
          </a:xfrm>
          <a:prstGeom prst="rect">
            <a:avLst/>
          </a:prstGeom>
          <a:noFill/>
        </p:spPr>
      </p:pic>
      <p:pic>
        <p:nvPicPr>
          <p:cNvPr id="9220" name="Picture 4" descr="http://ped-kopilka.ru/images/sts/3750/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3284984"/>
            <a:ext cx="4762500" cy="33909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:\рабочий стол\логопед\рабочая 2020-2021\проект Речевое дыхание\ed4676f3-0cce-416e-a985-714a2a37fb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84784"/>
            <a:ext cx="3515051" cy="4698876"/>
          </a:xfrm>
          <a:prstGeom prst="rect">
            <a:avLst/>
          </a:prstGeom>
          <a:noFill/>
        </p:spPr>
      </p:pic>
      <p:pic>
        <p:nvPicPr>
          <p:cNvPr id="2051" name="Picture 3" descr="L:\рабочий стол\логопед\рабочая 2020-2021\проект Речевое дыхание\afb0a6cc-8f3b-4d7b-b6a8-c51e3b695e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12776"/>
            <a:ext cx="3515051" cy="4698876"/>
          </a:xfrm>
          <a:prstGeom prst="rect">
            <a:avLst/>
          </a:prstGeom>
          <a:noFill/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</a:t>
            </a:r>
            <a:r>
              <a:rPr lang="ru-RU" sz="3200" b="1" dirty="0" smtClean="0">
                <a:solidFill>
                  <a:srgbClr val="002060"/>
                </a:solidFill>
              </a:rPr>
              <a:t>Горячий чай</a:t>
            </a:r>
            <a:r>
              <a:rPr lang="ru-RU" sz="3200" b="1" dirty="0" smtClean="0">
                <a:solidFill>
                  <a:srgbClr val="002060"/>
                </a:solidFill>
              </a:rPr>
              <a:t>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гры на развитие речевого дыхания в средней, старшей групп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41044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L:\рабочий стол\логопед\рабочая 2020-2021\проект Речевое дыхание\7751c813-caae-4d47-ba83-00b78d5b4c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17032"/>
            <a:ext cx="3471009" cy="2596530"/>
          </a:xfrm>
          <a:prstGeom prst="rect">
            <a:avLst/>
          </a:prstGeom>
          <a:noFill/>
        </p:spPr>
      </p:pic>
      <p:pic>
        <p:nvPicPr>
          <p:cNvPr id="5123" name="Picture 3" descr="L:\рабочий стол\логопед\рабочая 2020-2021\проект Речевое дыхание\9974160f-b9ea-43b7-bf27-522541f7414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052736"/>
            <a:ext cx="2596530" cy="347100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«Осенние листья», «Листопад»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Игры на развитие речевого дыхания в средней, старшей групп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96752"/>
            <a:ext cx="468052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www.maam.ru/upload/blogs/4e4206f9561d8f8ea55144f047d27161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09850" y="2432686"/>
            <a:ext cx="4694436" cy="3518713"/>
          </a:xfrm>
          <a:prstGeom prst="rect">
            <a:avLst/>
          </a:prstGeom>
          <a:noFill/>
        </p:spPr>
      </p:pic>
      <p:pic>
        <p:nvPicPr>
          <p:cNvPr id="5" name="Рисунок 4" descr="развитие дыхани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581128"/>
            <a:ext cx="286194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«Снег кружится летает»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L:\рабочий стол\логопед\рабочая 2020-2021\проект Речевое дыхание\ff2b22c7-b1ce-42ed-9849-68209f759d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7191375" cy="50958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«Весёлый ветерок»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L:\рабочий стол\логопед\рабочая 2020-2021\проект Речевое дыхание\63497538-498b-4247-acc6-0de6fac7e8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3816424" cy="510174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908720"/>
            <a:ext cx="7458032" cy="53396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Чтобы научить ребенка владеть языком, надо прежде всего научить его правильно дышать: и та и другая функции выполняются одними и теми же органами. Без правильного дыхания, для которого характерны короткий, глубокий вдох и плавный, длительный, экономный выдох, невозможна хорошо звучащая речь.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25062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Дыхательные упражнения полезны, а кроме того активизируют внимание, воспитывают быстроту и точность реакции, развивают все виды памяти: слуховую, зрительную, двигательную.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adalin.mospsy.ru/img5/rd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3384376" cy="2896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Влияние правильного дыхания на организм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1\Desktop\Новый точечн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7499350" cy="468709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detsad-kitty.ru/uploads/posts/2014-12/1418599310_219918_html_mb0762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068960"/>
            <a:ext cx="4176464" cy="312524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548680"/>
            <a:ext cx="7530040" cy="57606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sz="3500" b="1" dirty="0" smtClean="0">
                <a:solidFill>
                  <a:srgbClr val="002060"/>
                </a:solidFill>
              </a:rPr>
              <a:t>Правильное дыхание </a:t>
            </a:r>
            <a:r>
              <a:rPr lang="ru-RU" sz="3500" dirty="0" smtClean="0">
                <a:solidFill>
                  <a:srgbClr val="002060"/>
                </a:solidFill>
              </a:rPr>
              <a:t>– основа звучащей речи. Оно обеспечивает нормальное </a:t>
            </a:r>
            <a:r>
              <a:rPr lang="ru-RU" sz="3500" dirty="0" err="1" smtClean="0">
                <a:solidFill>
                  <a:srgbClr val="002060"/>
                </a:solidFill>
              </a:rPr>
              <a:t>голосо</a:t>
            </a:r>
            <a:r>
              <a:rPr lang="ru-RU" sz="3500" dirty="0" smtClean="0">
                <a:solidFill>
                  <a:srgbClr val="002060"/>
                </a:solidFill>
              </a:rPr>
              <a:t> и звукообразование, сохраняет плавность речи. Так как речь осуществляется на выдохе, то от силы, направления и длительности воздушной струи зависит правильность произношения многих звуков, плавность речевого потока. Недостаточная дифференциация ротового и носового дыхания может привести к нечеткому произнесению звуков, их смешению. </a:t>
            </a:r>
            <a:endParaRPr lang="ru-RU" sz="35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692696"/>
            <a:ext cx="7602048" cy="55557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Привычка </a:t>
            </a:r>
            <a:r>
              <a:rPr lang="ru-RU" b="1" dirty="0" smtClean="0">
                <a:solidFill>
                  <a:srgbClr val="002060"/>
                </a:solidFill>
              </a:rPr>
              <a:t>дышать ртом </a:t>
            </a:r>
            <a:r>
              <a:rPr lang="ru-RU" dirty="0" smtClean="0">
                <a:solidFill>
                  <a:srgbClr val="002060"/>
                </a:solidFill>
              </a:rPr>
              <a:t>очень вредно сказывается на человеческом организме, приводя к заболеваниям: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щитовидной железы,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миндалин,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всей дыхательной системы.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764704"/>
            <a:ext cx="7530040" cy="548369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Носовое дыхание </a:t>
            </a:r>
            <a:r>
              <a:rPr lang="ru-RU" dirty="0" smtClean="0">
                <a:solidFill>
                  <a:srgbClr val="002060"/>
                </a:solidFill>
              </a:rPr>
              <a:t>предохраняет горло и легкие от холодного воздуха и пыли, хорошо вентилирует легкие, полость среднего уха, имеющего сообщение с носоглоткой, благотворно действует на кровеносные сосуды головного мозга.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27404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764704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Цель дыхательных упражнений </a:t>
            </a:r>
            <a:r>
              <a:rPr lang="ru-RU" dirty="0" smtClean="0">
                <a:solidFill>
                  <a:srgbClr val="002060"/>
                </a:solidFill>
              </a:rPr>
              <a:t>– увеличить объем дыхания, нормализовать его ритм, выработать плавный, цельный, экономный выдох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http://zaitseva-toys.ru/wp-content/uploads/2013/06/puzir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0968"/>
            <a:ext cx="4547612" cy="336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59632" y="228919"/>
            <a:ext cx="767405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60648"/>
            <a:ext cx="7602048" cy="62646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800" b="1" i="1" dirty="0" smtClean="0">
                <a:solidFill>
                  <a:srgbClr val="C00000"/>
                </a:solidFill>
              </a:rPr>
              <a:t>  Параметры правильного ротового выдоха:</a:t>
            </a:r>
            <a:endParaRPr lang="ru-RU" sz="3800" dirty="0" smtClean="0">
              <a:solidFill>
                <a:srgbClr val="C0000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выдоху предшествует сильный вдох через нос — «набираем полную грудь воздуха»;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выдох происходит плавно, а не толчками;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во время выдоха губы складываются трубочкой, не следует сжимать губы, надувать щеки;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во время выдоха воздух выходит через рот, нельзя допускать выхода воздуха через нос (если ребенок выдыхает через нос, можно зажать ему ноздри, чтобы он ощутил, как должен выходить воздух);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выдыхать следует, пока не закончится воздух;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во время пения или разговора нельзя добирать воздух при помощи частых коротких вдохов.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314016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03648" y="836712"/>
            <a:ext cx="7530040" cy="6779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Продолжительность игровых упражнений: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3-5 минут в проветриваемом помещении;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упражнение повторяется 3 – 5 раз;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дуть можно не более 10 секунд с паузами, чтобы не закружилась голова;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обязательно чередовать с другими упражнениями.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908720"/>
            <a:ext cx="7458032" cy="533968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Работа по развитию речевого дыхания </a:t>
            </a:r>
            <a:r>
              <a:rPr lang="ru-RU" dirty="0" smtClean="0">
                <a:solidFill>
                  <a:srgbClr val="002060"/>
                </a:solidFill>
              </a:rPr>
              <a:t>проводится в следующей последовательности: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без участия речи;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материале гласных звуков;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согласных звуков;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слогов, слов;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предложений, фраз.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706</TotalTime>
  <Words>452</Words>
  <Application>Microsoft Office PowerPoint</Application>
  <PresentationFormat>Экран (4:3)</PresentationFormat>
  <Paragraphs>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Солнцестояние</vt:lpstr>
      <vt:lpstr>Игры и упражнения на развитие речевого дыхания у дошкольников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Игры на развитие  речевого дыхания:  Дуть на легкие шарики, карандаши, свечи; </vt:lpstr>
      <vt:lpstr>  сдуть снежинки, бумажки, пушинки со стола, с руки;  надувать надувные игрушки, воздушные шары, пускать мыльные пузыри;  </vt:lpstr>
      <vt:lpstr>Слайд 12</vt:lpstr>
      <vt:lpstr>«Буря в стакане», «Расти пена!»</vt:lpstr>
      <vt:lpstr>Слайд 14</vt:lpstr>
      <vt:lpstr>«Горячий чай»</vt:lpstr>
      <vt:lpstr>Слайд 16</vt:lpstr>
      <vt:lpstr>«Осенние листья», «Листопад»</vt:lpstr>
      <vt:lpstr>«Снег кружится летает»</vt:lpstr>
      <vt:lpstr>«Весёлый ветерок»</vt:lpstr>
      <vt:lpstr>Дыхательные упражнения полезны, а кроме того активизируют внимание, воспитывают быстроту и точность реакции, развивают все виды памяти: слуховую, зрительную, двигательную.</vt:lpstr>
      <vt:lpstr>Влияние правильного дыхания на организм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на развитие речевого дыхания у дошкольников</dc:title>
  <dc:creator>1</dc:creator>
  <cp:lastModifiedBy>Евгений</cp:lastModifiedBy>
  <cp:revision>12</cp:revision>
  <dcterms:created xsi:type="dcterms:W3CDTF">2015-07-15T08:12:39Z</dcterms:created>
  <dcterms:modified xsi:type="dcterms:W3CDTF">2020-12-21T12:07:13Z</dcterms:modified>
</cp:coreProperties>
</file>