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061123-EB86-4C06-83A3-3803EA8D816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B9F89E-4B06-4C5B-82CD-60867D748C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17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6213188"/>
            <a:ext cx="6512511" cy="648072"/>
          </a:xfrm>
        </p:spPr>
        <p:txBody>
          <a:bodyPr/>
          <a:lstStyle/>
          <a:p>
            <a:r>
              <a:rPr lang="ru-RU" sz="1800" dirty="0" smtClean="0"/>
              <a:t>Подготовила педагог-психолог </a:t>
            </a:r>
            <a:r>
              <a:rPr lang="ru-RU" sz="1800" dirty="0" err="1" smtClean="0"/>
              <a:t>Яцукович</a:t>
            </a:r>
            <a:r>
              <a:rPr lang="ru-RU" sz="1800" dirty="0" smtClean="0"/>
              <a:t> Е.В.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994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512511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6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Что </a:t>
            </a:r>
            <a:br>
              <a:rPr lang="ru-RU" sz="6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такое </a:t>
            </a:r>
            <a:br>
              <a:rPr lang="ru-RU" sz="6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семья ?</a:t>
            </a:r>
            <a:endParaRPr lang="ru-RU" sz="66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400600" cy="4410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6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08912" cy="363261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i="1" dirty="0">
                <a:solidFill>
                  <a:schemeClr val="accent3">
                    <a:lumMod val="75000"/>
                  </a:schemeClr>
                </a:solidFill>
                <a:effectLst/>
              </a:rPr>
              <a:t>Семья –это  «малая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748464" cy="83546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 современной литературе: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2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359898" cy="4324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29" y="260648"/>
            <a:ext cx="9038991" cy="1143000"/>
          </a:xfrm>
        </p:spPr>
        <p:txBody>
          <a:bodyPr/>
          <a:lstStyle/>
          <a:p>
            <a:pPr algn="l"/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Семейные ценности – что это?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78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Притча о копейке</a:t>
            </a:r>
            <a:endParaRPr lang="ru-RU" sz="600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016575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G:\открытое зантяие\картинки\1_kopeyka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3284984"/>
            <a:ext cx="2482183" cy="276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9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13690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1251"/>
            <a:ext cx="7694858" cy="86746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Закончи пословицы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770" y="188640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/>
                <a:latin typeface="Comic Sans MS" pitchFamily="66" charset="0"/>
              </a:rPr>
              <a:t>Личностные качества, от которых зависит  психологический климат в семье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3346704" cy="5256584"/>
          </a:xfrm>
        </p:spPr>
        <p:txBody>
          <a:bodyPr>
            <a:normAutofit/>
          </a:bodyPr>
          <a:lstStyle/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Аккуратность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Агрессивность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Безразличие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Благоразумие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Болтливость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Вежливость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Верность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Веселость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Внимательность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Бережливость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10" name="Picture 14" descr="\\MICROSOF-05BCCC\User (D)\Семейная\Ирина\Анимашки\gallery_2_391_682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1" y="2564904"/>
            <a:ext cx="2162717" cy="309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797296" y="1268760"/>
            <a:ext cx="3346704" cy="5400600"/>
          </a:xfrm>
        </p:spPr>
        <p:txBody>
          <a:bodyPr>
            <a:normAutofit/>
          </a:bodyPr>
          <a:lstStyle/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Вспыльчивость</a:t>
            </a: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Доброта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Доверчивость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Жадность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Заботливость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Капризность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Конфликтность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Лживость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Мудрость</a:t>
            </a:r>
          </a:p>
          <a:p>
            <a:pPr marL="274320" lvl="0" indent="-27432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srgbClr val="0F6FC6"/>
                </a:solidFill>
                <a:latin typeface="Times New Roman"/>
                <a:cs typeface="Times New Roman"/>
              </a:rPr>
              <a:t>♦ Нежность</a:t>
            </a:r>
            <a:endParaRPr lang="ru-RU" sz="2800" b="1" dirty="0">
              <a:solidFill>
                <a:srgbClr val="0F6FC6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579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3198" y="0"/>
            <a:ext cx="6930802" cy="687724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6512511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  <a:t>Пусть всё это только игра, </a:t>
            </a:r>
            <a:b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  <a:t>Но ею сказать мы хотели:</a:t>
            </a:r>
            <a:b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  <a:t>Великое чудо – семья!</a:t>
            </a:r>
            <a:b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  <a:t>Нет в жизни важнее цели!</a:t>
            </a:r>
            <a:b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  <a:t>Храните её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</a:rPr>
              <a:t> Берегите!!!</a:t>
            </a:r>
            <a:endParaRPr lang="ru-RU" sz="4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66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3" y="0"/>
            <a:ext cx="4621715" cy="1258493"/>
          </a:xfrm>
        </p:spPr>
        <p:txBody>
          <a:bodyPr/>
          <a:lstStyle/>
          <a:p>
            <a:r>
              <a:rPr lang="ru-RU" sz="3600" dirty="0" smtClean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Благодарим вас </a:t>
            </a:r>
            <a:br>
              <a:rPr lang="ru-RU" sz="3600" dirty="0" smtClean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dirty="0" smtClean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участие!</a:t>
            </a:r>
            <a:endParaRPr lang="ru-RU" sz="3600" dirty="0">
              <a:ln w="31550" cmpd="sng">
                <a:solidFill>
                  <a:schemeClr val="accent5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48472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0"/>
            <a:ext cx="5292080" cy="213951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Желаем всем взаимоуважения и </a:t>
            </a:r>
            <a:r>
              <a:rPr lang="ru-RU" sz="3600" b="1" i="1" dirty="0" smtClean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согласия! </a:t>
            </a:r>
            <a:r>
              <a:rPr lang="ru-RU" sz="3600" b="1" i="1" dirty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Пусть в каждом вашем доме и нашем общем большом доме будет тепло,  солнечно и уютно!</a:t>
            </a:r>
          </a:p>
        </p:txBody>
      </p:sp>
      <p:pic>
        <p:nvPicPr>
          <p:cNvPr id="6" name="Приложение4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137</Words>
  <Application>Microsoft Office PowerPoint</Application>
  <PresentationFormat>Экран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Подготовила педагог-психолог Яцукович Е.В.</vt:lpstr>
      <vt:lpstr>Что  такое  семья ?</vt:lpstr>
      <vt:lpstr>Семья –это  «малая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детей».</vt:lpstr>
      <vt:lpstr>Семейные ценности – что это?</vt:lpstr>
      <vt:lpstr>Притча о копейке</vt:lpstr>
      <vt:lpstr>Закончи пословицы</vt:lpstr>
      <vt:lpstr>Личностные качества, от которых зависит  психологический климат в семье </vt:lpstr>
      <vt:lpstr>Пусть всё это только игра,  Но ею сказать мы хотели: Великое чудо – семья! Нет в жизни важнее цели! Храните её! Берегите!!!</vt:lpstr>
      <vt:lpstr>Благодарим вас  за участие!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педагог-психолог Яцукович Е.В.</dc:title>
  <dc:creator>XTreme.ws</dc:creator>
  <cp:lastModifiedBy>W7</cp:lastModifiedBy>
  <cp:revision>12</cp:revision>
  <dcterms:created xsi:type="dcterms:W3CDTF">2015-01-29T06:08:19Z</dcterms:created>
  <dcterms:modified xsi:type="dcterms:W3CDTF">2015-01-29T17:40:56Z</dcterms:modified>
</cp:coreProperties>
</file>