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-sky-with-clouds-patterned-background-vector_53876-85134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29684" cy="1571636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«</a:t>
            </a:r>
            <a:r>
              <a:rPr lang="ru-RU" sz="4000" b="1" dirty="0" smtClean="0">
                <a:latin typeface="Segoe Print" pitchFamily="2" charset="0"/>
              </a:rPr>
              <a:t>Музыкальная Тучка</a:t>
            </a:r>
            <a:r>
              <a:rPr lang="ru-RU" b="1" dirty="0" smtClean="0">
                <a:latin typeface="Segoe Print" pitchFamily="2" charset="0"/>
              </a:rPr>
              <a:t>»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861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Segoe Print" pitchFamily="2" charset="0"/>
              </a:rPr>
              <a:t>Музыкально-дидактическая игра </a:t>
            </a:r>
          </a:p>
          <a:p>
            <a:pPr algn="ctr">
              <a:buNone/>
            </a:pPr>
            <a:r>
              <a:rPr lang="ru-RU" sz="2400" dirty="0" smtClean="0">
                <a:latin typeface="Segoe Print" pitchFamily="2" charset="0"/>
              </a:rPr>
              <a:t>для детей от 3-х до 5 лет</a:t>
            </a:r>
          </a:p>
          <a:p>
            <a:pPr algn="ctr">
              <a:buNone/>
            </a:pPr>
            <a:endParaRPr lang="ru-RU" sz="2400" dirty="0" smtClean="0">
              <a:latin typeface="Segoe Print" pitchFamily="2" charset="0"/>
            </a:endParaRPr>
          </a:p>
          <a:p>
            <a:pPr>
              <a:buNone/>
            </a:pPr>
            <a:r>
              <a:rPr lang="ru-RU" sz="2000" dirty="0" smtClean="0">
                <a:latin typeface="Segoe Print" pitchFamily="2" charset="0"/>
              </a:rPr>
              <a:t>Автор-составитель:</a:t>
            </a:r>
          </a:p>
          <a:p>
            <a:pPr algn="r">
              <a:buNone/>
            </a:pPr>
            <a:r>
              <a:rPr lang="ru-RU" sz="2400" dirty="0" smtClean="0">
                <a:latin typeface="Segoe Print" pitchFamily="2" charset="0"/>
              </a:rPr>
              <a:t> Антипина Маргарита Сергеевна </a:t>
            </a:r>
          </a:p>
          <a:p>
            <a:pPr algn="r">
              <a:buNone/>
            </a:pPr>
            <a:r>
              <a:rPr lang="ru-RU" sz="2400" dirty="0" smtClean="0">
                <a:latin typeface="Segoe Print" pitchFamily="2" charset="0"/>
              </a:rPr>
              <a:t>музыкальный руководитель</a:t>
            </a:r>
          </a:p>
          <a:p>
            <a:pPr algn="r">
              <a:buNone/>
            </a:pPr>
            <a:r>
              <a:rPr lang="ru-RU" sz="2400" dirty="0" smtClean="0">
                <a:latin typeface="Segoe Print" pitchFamily="2" charset="0"/>
              </a:rPr>
              <a:t> МБДОУ «Детский Сад №135»</a:t>
            </a:r>
          </a:p>
          <a:p>
            <a:pPr algn="r">
              <a:buNone/>
            </a:pPr>
            <a:r>
              <a:rPr lang="ru-RU" sz="2400" dirty="0" smtClean="0">
                <a:latin typeface="Segoe Print" pitchFamily="2" charset="0"/>
              </a:rPr>
              <a:t> гор. Нижний Новгород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зка\Desktop\hol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Описание дидактического пособия:</a:t>
            </a:r>
            <a:b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>игра выполнена в форме облачка с капельками на ленточках разной длины. Пособие приятно на ощупь и цвет. Не является травмоопасным пособием.</a:t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/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/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Задачи игры:</a:t>
            </a:r>
            <a:r>
              <a:rPr lang="ru-RU" sz="3100" dirty="0" smtClean="0">
                <a:latin typeface="Segoe Print" pitchFamily="2" charset="0"/>
              </a:rPr>
              <a:t/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>развитие чувства ритма;</a:t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>певческого дыхания;</a:t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>внимательности;</a:t>
            </a:r>
            <a:br>
              <a:rPr lang="ru-RU" sz="3100" dirty="0" smtClean="0">
                <a:latin typeface="Segoe Print" pitchFamily="2" charset="0"/>
              </a:rPr>
            </a:br>
            <a:r>
              <a:rPr lang="ru-RU" sz="3100" dirty="0" smtClean="0">
                <a:latin typeface="Segoe Print" pitchFamily="2" charset="0"/>
              </a:rPr>
              <a:t>терпения.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зка\Desktop\hol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Игровое действие + правило:</a:t>
            </a:r>
          </a:p>
          <a:p>
            <a:r>
              <a:rPr lang="ru-RU" sz="2800" dirty="0" smtClean="0">
                <a:latin typeface="Segoe Print" pitchFamily="2" charset="0"/>
              </a:rPr>
              <a:t>Все капельки затянуты к тучке. Игрок тянет по одной капельке. Одновременно с вытягиванием капельки нужно  </a:t>
            </a:r>
            <a:r>
              <a:rPr lang="ru-RU" sz="2800" dirty="0" err="1" smtClean="0">
                <a:latin typeface="Segoe Print" pitchFamily="2" charset="0"/>
              </a:rPr>
              <a:t>пропевать</a:t>
            </a:r>
            <a:r>
              <a:rPr lang="ru-RU" sz="2800" dirty="0" smtClean="0">
                <a:latin typeface="Segoe Print" pitchFamily="2" charset="0"/>
              </a:rPr>
              <a:t> звук или слог. Например, «КАП», «да».</a:t>
            </a:r>
          </a:p>
          <a:p>
            <a:endParaRPr lang="ru-RU" sz="2800" dirty="0" smtClean="0">
              <a:latin typeface="Segoe Print" pitchFamily="2" charset="0"/>
            </a:endParaRPr>
          </a:p>
          <a:p>
            <a:r>
              <a:rPr lang="ru-RU" sz="2800" dirty="0" smtClean="0">
                <a:latin typeface="Segoe Print" pitchFamily="2" charset="0"/>
              </a:rPr>
              <a:t>  Самое главное правило игры, длина капельки должна равняться длине </a:t>
            </a:r>
            <a:r>
              <a:rPr lang="ru-RU" sz="2800" dirty="0" err="1" smtClean="0">
                <a:latin typeface="Segoe Print" pitchFamily="2" charset="0"/>
              </a:rPr>
              <a:t>пропевамоего</a:t>
            </a:r>
            <a:r>
              <a:rPr lang="ru-RU" sz="2800" dirty="0" smtClean="0">
                <a:latin typeface="Segoe Print" pitchFamily="2" charset="0"/>
              </a:rPr>
              <a:t> звука. Тянуть капельку нужно не очень быстро. Если капелька длинная, то и звук тянется долго, пока капелька не закончится. Если короткая, то и </a:t>
            </a:r>
            <a:r>
              <a:rPr lang="ru-RU" sz="2800" dirty="0" err="1" smtClean="0">
                <a:latin typeface="Segoe Print" pitchFamily="2" charset="0"/>
              </a:rPr>
              <a:t>пропеваемый</a:t>
            </a:r>
            <a:r>
              <a:rPr lang="ru-RU" sz="2800" dirty="0" smtClean="0">
                <a:latin typeface="Segoe Print" pitchFamily="2" charset="0"/>
              </a:rPr>
              <a:t> звук получается соответствующим.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l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3578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Главные задачи игры: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1. закрепить понятие длинных и коротких звуков,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2. Развитие певческого дыхания.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В зависимости от возраста игрока и его характерных особенностей, игру можно немного изменять.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Например, в данном случае капельки соответствуют длине звука. То есть, большая капелька-  длинный звук, маленькая капелька – короткий звук.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А возможен другой вариант, для усложнения задачи, сделать капельки одного размера. Или совсем усложнить задачу, сделать длинные звуки  - маленькими капельками, а короткие – большими. 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зка\Desktop\hol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PjPCZjsiux0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937978" y="1"/>
            <a:ext cx="52057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зка\Desktop\hol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N3mgvSIpZuI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785794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RugyY4NFkU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4929190" y="785794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зка\Desktop\hol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Vp9nRPna4Zg.jpg"/>
          <p:cNvPicPr>
            <a:picLocks noChangeAspect="1"/>
          </p:cNvPicPr>
          <p:nvPr/>
        </p:nvPicPr>
        <p:blipFill>
          <a:blip r:embed="rId3">
            <a:lum bright="10000"/>
          </a:blip>
          <a:srcRect t="5208"/>
          <a:stretch>
            <a:fillRect/>
          </a:stretch>
        </p:blipFill>
        <p:spPr>
          <a:xfrm>
            <a:off x="2000232" y="0"/>
            <a:ext cx="5143500" cy="650083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Стрелка вниз 12"/>
          <p:cNvSpPr/>
          <p:nvPr/>
        </p:nvSpPr>
        <p:spPr>
          <a:xfrm>
            <a:off x="2928926" y="2000240"/>
            <a:ext cx="142876" cy="4000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71736" y="2071678"/>
            <a:ext cx="21431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К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8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8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sz="2000" dirty="0" err="1" smtClean="0">
                <a:latin typeface="Segoe Print" pitchFamily="2" charset="0"/>
              </a:rPr>
              <a:t>п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143635" y="2143117"/>
            <a:ext cx="4571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К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800" dirty="0" smtClean="0">
                <a:latin typeface="Segoe Print" pitchFamily="2" charset="0"/>
              </a:rPr>
              <a:t>|</a:t>
            </a:r>
            <a:r>
              <a:rPr lang="ru-RU" dirty="0" smtClean="0">
                <a:latin typeface="Segoe Print" pitchFamily="2" charset="0"/>
              </a:rPr>
              <a:t>а</a:t>
            </a:r>
            <a:r>
              <a:rPr lang="en-US" sz="900" dirty="0" smtClean="0">
                <a:latin typeface="Segoe Print" pitchFamily="2" charset="0"/>
              </a:rPr>
              <a:t>|</a:t>
            </a:r>
            <a:r>
              <a:rPr lang="ru-RU" sz="2000" dirty="0" err="1" smtClean="0">
                <a:latin typeface="Segoe Print" pitchFamily="2" charset="0"/>
              </a:rPr>
              <a:t>п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6000760" y="2071678"/>
            <a:ext cx="71438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151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«Музыкальная Тучка»</vt:lpstr>
      <vt:lpstr>      Описание дидактического пособия: игра выполнена в форме облачка с капельками на ленточках разной длины. Пособие приятно на ощупь и цвет. Не является травмоопасным пособием.   Задачи игры: развитие чувства ритма; певческого дыхания; внимательности; терпения.</vt:lpstr>
      <vt:lpstr>  </vt:lpstr>
      <vt:lpstr>Главные задачи игры:  1. закрепить понятие длинных и коротких звуков, 2. Развитие певческого дыхания. В зависимости от возраста игрока и его характерных особенностей, игру можно немного изменять.  Например, в данном случае капельки соответствуют длине звука. То есть, большая капелька-  длинный звук, маленькая капелька – короткий звук.  А возможен другой вариант, для усложнения задачи, сделать капельки одного размера. Или совсем усложнить задачу, сделать длинные звуки  - маленькими капельками, а короткие – большими.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Лизка</dc:creator>
  <cp:lastModifiedBy>Пользователь Windows</cp:lastModifiedBy>
  <cp:revision>26</cp:revision>
  <dcterms:created xsi:type="dcterms:W3CDTF">2020-12-01T20:10:35Z</dcterms:created>
  <dcterms:modified xsi:type="dcterms:W3CDTF">2020-12-07T16:38:27Z</dcterms:modified>
</cp:coreProperties>
</file>