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9" r:id="rId5"/>
    <p:sldId id="262" r:id="rId6"/>
    <p:sldId id="263" r:id="rId7"/>
    <p:sldId id="266" r:id="rId8"/>
    <p:sldId id="267" r:id="rId9"/>
    <p:sldId id="268" r:id="rId10"/>
    <p:sldId id="269" r:id="rId11"/>
    <p:sldId id="273" r:id="rId12"/>
    <p:sldId id="271" r:id="rId13"/>
    <p:sldId id="270" r:id="rId14"/>
    <p:sldId id="275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B5D-790F-47AA-9668-169577D0537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35824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по ознакомлению с природой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«Весенняя страда»</a:t>
            </a: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но пшеницы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43372" y="3942502"/>
            <a:ext cx="5000627" cy="291549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пшен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5857884" cy="366117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R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5357850" cy="395073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рис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4286256"/>
            <a:ext cx="3714744" cy="237743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рис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4107327"/>
            <a:ext cx="3395091" cy="253838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с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216504"/>
            <a:ext cx="4476763" cy="332908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57165"/>
            <a:ext cx="4572032" cy="278782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rcRect l="7031" t="19791" r="10156" b="11458"/>
          <a:stretch>
            <a:fillRect/>
          </a:stretch>
        </p:blipFill>
        <p:spPr>
          <a:xfrm>
            <a:off x="214282" y="714356"/>
            <a:ext cx="8572560" cy="533763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a05c17a3dca1988eff7e1347143d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767328" cy="455371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горох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286280" cy="428628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горо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667250"/>
            <a:ext cx="3048000" cy="2190750"/>
          </a:xfrm>
          <a:prstGeom prst="round2Diag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боб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953000"/>
            <a:ext cx="4762500" cy="1905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214290"/>
            <a:ext cx="4000528" cy="30003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406627_maslo_butylyok_tarelka_zerno_xleb_bulka_krendelya_1680x1050_(www.GdeFon.ru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17726"/>
            <a:ext cx="4643438" cy="290214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1314879012_hleb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14290"/>
            <a:ext cx="4168132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yd99505288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857628"/>
            <a:ext cx="4061842" cy="270620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487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287" y="214290"/>
            <a:ext cx="3894523" cy="3658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MG_1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97018" y="2285992"/>
            <a:ext cx="4107691" cy="428625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786874" cy="659015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41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902" y="357166"/>
            <a:ext cx="8825486" cy="585791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986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296026" cy="321471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128163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643314"/>
            <a:ext cx="4191029" cy="271464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70945433_ipkgivc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4375793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5072098" cy="332858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3546297"/>
            <a:ext cx="5429256" cy="331170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MMA-PLUS-1.png"/>
          <p:cNvPicPr>
            <a:picLocks noChangeAspect="1"/>
          </p:cNvPicPr>
          <p:nvPr/>
        </p:nvPicPr>
        <p:blipFill>
          <a:blip r:embed="rId2" cstate="email"/>
          <a:srcRect l="2343"/>
          <a:stretch>
            <a:fillRect/>
          </a:stretch>
        </p:blipFill>
        <p:spPr>
          <a:xfrm>
            <a:off x="0" y="428604"/>
            <a:ext cx="9144000" cy="585791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deboardsqLAeH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357718" cy="290514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Traktor-Seyalka-SZU-3.6-116874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14290"/>
            <a:ext cx="3809994" cy="28574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osev_semj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41376" y="3214686"/>
            <a:ext cx="5811912" cy="364331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Zernovye-kultu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ж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214290"/>
            <a:ext cx="6109897" cy="342902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зерно рж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3777930"/>
            <a:ext cx="5143504" cy="286911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Windows_7</dc:creator>
  <cp:lastModifiedBy>Ольга Осадченко</cp:lastModifiedBy>
  <cp:revision>22</cp:revision>
  <dcterms:created xsi:type="dcterms:W3CDTF">2016-04-25T09:29:27Z</dcterms:created>
  <dcterms:modified xsi:type="dcterms:W3CDTF">2021-04-26T14:53:29Z</dcterms:modified>
</cp:coreProperties>
</file>