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23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4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1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5886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18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24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94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3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2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6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01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1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46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4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9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7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7DC021-1EAB-4C2E-95AB-CD8407778CB9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403035-ECD8-41DA-980A-CD1CC6A74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70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B170B5-D3CB-4B76-B5D5-185CB7D07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33" y="77372"/>
            <a:ext cx="5614731" cy="681606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AE1C8-5E35-479A-AC51-90DB19B13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5921" y="714512"/>
            <a:ext cx="8642252" cy="650166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 - красна спешит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8817E1-33F6-4115-BDFB-5CAA4F154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556738"/>
            <a:ext cx="9144000" cy="11324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деток веселит </a:t>
            </a:r>
          </a:p>
        </p:txBody>
      </p:sp>
    </p:spTree>
    <p:extLst>
      <p:ext uri="{BB962C8B-B14F-4D97-AF65-F5344CB8AC3E}">
        <p14:creationId xmlns:p14="http://schemas.microsoft.com/office/powerpoint/2010/main" val="52720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BED9546F-2E25-4D3B-ADB2-B74D79CB2670}"/>
              </a:ext>
            </a:extLst>
          </p:cNvPr>
          <p:cNvSpPr/>
          <p:nvPr/>
        </p:nvSpPr>
        <p:spPr>
          <a:xfrm>
            <a:off x="675251" y="0"/>
            <a:ext cx="10438226" cy="68580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стоят в кругу вместе с воспитателем. Музыкальный руководитель играет мелодию «Ах вы сени мои, сени»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р.н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М.Р.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(поет) Ах вы детки в круг вставайте,</a:t>
            </a:r>
          </a:p>
          <a:p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песню начинайте.</a:t>
            </a:r>
          </a:p>
          <a:p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звать Весну мы дружно,</a:t>
            </a:r>
          </a:p>
          <a:p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нам не будет скучно!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338214C5-C19D-4101-9828-08D1AA895D80}"/>
              </a:ext>
            </a:extLst>
          </p:cNvPr>
          <p:cNvSpPr/>
          <p:nvPr/>
        </p:nvSpPr>
        <p:spPr>
          <a:xfrm>
            <a:off x="970670" y="0"/>
            <a:ext cx="10044333" cy="68580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звучит музыка – дети передают венок. Как только музыка стихла – ребенок, у которого оказался венок, выходит в центр круга.</a:t>
            </a:r>
          </a:p>
          <a:p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0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8F6A3459-6462-4416-B9F6-CA648D5E56F9}"/>
              </a:ext>
            </a:extLst>
          </p:cNvPr>
          <p:cNvSpPr/>
          <p:nvPr/>
        </p:nvSpPr>
        <p:spPr>
          <a:xfrm>
            <a:off x="365760" y="0"/>
            <a:ext cx="10635175" cy="650279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Ребенок.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вышло и капель</a:t>
            </a:r>
          </a:p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капать целый день.</a:t>
            </a:r>
          </a:p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ребята не зевайте,</a:t>
            </a:r>
          </a:p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капели убегайте</a:t>
            </a:r>
          </a:p>
          <a:p>
            <a:pPr algn="ctr"/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догоняет детей. Кого поймал – тот садится на стульчик.</a:t>
            </a:r>
          </a:p>
        </p:txBody>
      </p:sp>
    </p:spTree>
    <p:extLst>
      <p:ext uri="{BB962C8B-B14F-4D97-AF65-F5344CB8AC3E}">
        <p14:creationId xmlns:p14="http://schemas.microsoft.com/office/powerpoint/2010/main" val="355082512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116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Сектор</vt:lpstr>
      <vt:lpstr>Весна - красна спешит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- красна спешит</dc:title>
  <dc:creator>Мария Шилкинис</dc:creator>
  <cp:lastModifiedBy>Мария Шилкинис</cp:lastModifiedBy>
  <cp:revision>4</cp:revision>
  <dcterms:created xsi:type="dcterms:W3CDTF">2021-03-17T11:43:23Z</dcterms:created>
  <dcterms:modified xsi:type="dcterms:W3CDTF">2021-03-17T12:23:20Z</dcterms:modified>
</cp:coreProperties>
</file>