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DC021-1EAB-4C2E-95AB-CD8407778CB9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3035-ECD8-41DA-980A-CD1CC6A74C0C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9238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DC021-1EAB-4C2E-95AB-CD8407778CB9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3035-ECD8-41DA-980A-CD1CC6A74C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4847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DC021-1EAB-4C2E-95AB-CD8407778CB9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3035-ECD8-41DA-980A-CD1CC6A74C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9417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DC021-1EAB-4C2E-95AB-CD8407778CB9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3035-ECD8-41DA-980A-CD1CC6A74C0C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058865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DC021-1EAB-4C2E-95AB-CD8407778CB9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3035-ECD8-41DA-980A-CD1CC6A74C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71184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DC021-1EAB-4C2E-95AB-CD8407778CB9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3035-ECD8-41DA-980A-CD1CC6A74C0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142445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DC021-1EAB-4C2E-95AB-CD8407778CB9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3035-ECD8-41DA-980A-CD1CC6A74C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42944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DC021-1EAB-4C2E-95AB-CD8407778CB9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3035-ECD8-41DA-980A-CD1CC6A74C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8142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DC021-1EAB-4C2E-95AB-CD8407778CB9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3035-ECD8-41DA-980A-CD1CC6A74C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9433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DC021-1EAB-4C2E-95AB-CD8407778CB9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3035-ECD8-41DA-980A-CD1CC6A74C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028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DC021-1EAB-4C2E-95AB-CD8407778CB9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3035-ECD8-41DA-980A-CD1CC6A74C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7761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DC021-1EAB-4C2E-95AB-CD8407778CB9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3035-ECD8-41DA-980A-CD1CC6A74C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6014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DC021-1EAB-4C2E-95AB-CD8407778CB9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3035-ECD8-41DA-980A-CD1CC6A74C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4610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DC021-1EAB-4C2E-95AB-CD8407778CB9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3035-ECD8-41DA-980A-CD1CC6A74C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463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DC021-1EAB-4C2E-95AB-CD8407778CB9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3035-ECD8-41DA-980A-CD1CC6A74C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4343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DC021-1EAB-4C2E-95AB-CD8407778CB9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3035-ECD8-41DA-980A-CD1CC6A74C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4297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DC021-1EAB-4C2E-95AB-CD8407778CB9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3035-ECD8-41DA-980A-CD1CC6A74C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0371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B7DC021-1EAB-4C2E-95AB-CD8407778CB9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3403035-ECD8-41DA-980A-CD1CC6A74C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23702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8B170B5-D3CB-4B76-B5D5-185CB7D071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8633" y="77372"/>
            <a:ext cx="5614731" cy="6816061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0AE1C8-5E35-479A-AC51-90DB19B13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5921" y="714512"/>
            <a:ext cx="8642252" cy="650166"/>
          </a:xfrm>
        </p:spPr>
        <p:txBody>
          <a:bodyPr>
            <a:noAutofit/>
          </a:bodyPr>
          <a:lstStyle/>
          <a:p>
            <a:pPr algn="ctr"/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Весна - красна спешит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68817E1-33F6-4115-BDFB-5CAA4F1543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5556738"/>
            <a:ext cx="9144000" cy="113245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деток веселит </a:t>
            </a:r>
          </a:p>
        </p:txBody>
      </p:sp>
    </p:spTree>
    <p:extLst>
      <p:ext uri="{BB962C8B-B14F-4D97-AF65-F5344CB8AC3E}">
        <p14:creationId xmlns:p14="http://schemas.microsoft.com/office/powerpoint/2010/main" val="527207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>
            <a:extLst>
              <a:ext uri="{FF2B5EF4-FFF2-40B4-BE49-F238E27FC236}">
                <a16:creationId xmlns:a16="http://schemas.microsoft.com/office/drawing/2014/main" id="{BED9546F-2E25-4D3B-ADB2-B74D79CB2670}"/>
              </a:ext>
            </a:extLst>
          </p:cNvPr>
          <p:cNvSpPr/>
          <p:nvPr/>
        </p:nvSpPr>
        <p:spPr>
          <a:xfrm>
            <a:off x="675251" y="0"/>
            <a:ext cx="10438226" cy="6858000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 стоят в кругу вместе с воспитателем. Музыкальный руководитель играет мелодию «Ах вы сени мои, сени» </a:t>
            </a:r>
            <a:r>
              <a:rPr lang="ru-RU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р.н</a:t>
            </a:r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М.Р.</a:t>
            </a:r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(поет) Ах вы детки в круг вставайте,</a:t>
            </a:r>
          </a:p>
          <a:p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Свою песню начинайте.</a:t>
            </a:r>
          </a:p>
          <a:p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Будем звать Весну мы дружно,</a:t>
            </a:r>
          </a:p>
          <a:p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Вместе нам не будет скучно!</a:t>
            </a:r>
            <a:endParaRPr lang="ru-RU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93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>
            <a:extLst>
              <a:ext uri="{FF2B5EF4-FFF2-40B4-BE49-F238E27FC236}">
                <a16:creationId xmlns:a16="http://schemas.microsoft.com/office/drawing/2014/main" id="{338214C5-C19D-4101-9828-08D1AA895D80}"/>
              </a:ext>
            </a:extLst>
          </p:cNvPr>
          <p:cNvSpPr/>
          <p:nvPr/>
        </p:nvSpPr>
        <p:spPr>
          <a:xfrm>
            <a:off x="970670" y="0"/>
            <a:ext cx="10044333" cy="6858000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 звучит музыка – дети передают венок. Как только музыка стихла – ребенок, у которого оказался венок, выходит в центр круга.</a:t>
            </a:r>
          </a:p>
          <a:p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001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>
            <a:extLst>
              <a:ext uri="{FF2B5EF4-FFF2-40B4-BE49-F238E27FC236}">
                <a16:creationId xmlns:a16="http://schemas.microsoft.com/office/drawing/2014/main" id="{8F6A3459-6462-4416-B9F6-CA648D5E56F9}"/>
              </a:ext>
            </a:extLst>
          </p:cNvPr>
          <p:cNvSpPr/>
          <p:nvPr/>
        </p:nvSpPr>
        <p:spPr>
          <a:xfrm>
            <a:off x="365760" y="0"/>
            <a:ext cx="10635175" cy="6502790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Ребенок. </a:t>
            </a:r>
            <a:r>
              <a:rPr lang="ru-RU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Солнце вышло и капель</a:t>
            </a:r>
          </a:p>
          <a:p>
            <a:r>
              <a:rPr lang="ru-RU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Будет капать целый день.</a:t>
            </a:r>
          </a:p>
          <a:p>
            <a:r>
              <a:rPr lang="ru-RU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 ребята не зевайте,</a:t>
            </a:r>
          </a:p>
          <a:p>
            <a:r>
              <a:rPr lang="ru-RU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капели убегайте</a:t>
            </a:r>
          </a:p>
          <a:p>
            <a:pPr algn="ctr"/>
            <a:r>
              <a:rPr lang="ru-RU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Ведущий догоняет детей. Кого поймал – тот садится на стульчик.</a:t>
            </a:r>
          </a:p>
        </p:txBody>
      </p:sp>
    </p:spTree>
    <p:extLst>
      <p:ext uri="{BB962C8B-B14F-4D97-AF65-F5344CB8AC3E}">
        <p14:creationId xmlns:p14="http://schemas.microsoft.com/office/powerpoint/2010/main" val="3550825125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39</TotalTime>
  <Words>116</Words>
  <Application>Microsoft Office PowerPoint</Application>
  <PresentationFormat>Широкоэкранный</PresentationFormat>
  <Paragraphs>13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Century Gothic</vt:lpstr>
      <vt:lpstr>Times New Roman</vt:lpstr>
      <vt:lpstr>Wingdings 3</vt:lpstr>
      <vt:lpstr>Сектор</vt:lpstr>
      <vt:lpstr>Весна - красна спешит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Весна - красна спешит</dc:title>
  <dc:creator>Мария Шилкинис</dc:creator>
  <cp:lastModifiedBy>Мария Шилкинис</cp:lastModifiedBy>
  <cp:revision>4</cp:revision>
  <dcterms:created xsi:type="dcterms:W3CDTF">2021-03-17T11:43:23Z</dcterms:created>
  <dcterms:modified xsi:type="dcterms:W3CDTF">2021-03-17T12:23:20Z</dcterms:modified>
</cp:coreProperties>
</file>