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8" r:id="rId6"/>
    <p:sldId id="267" r:id="rId7"/>
    <p:sldId id="266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3D58-5722-4D32-98DD-8CF88B26F74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1EB-32EC-4B5A-A13B-98C05FD8A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3D58-5722-4D32-98DD-8CF88B26F74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1EB-32EC-4B5A-A13B-98C05FD8A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3D58-5722-4D32-98DD-8CF88B26F74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1EB-32EC-4B5A-A13B-98C05FD8A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3D58-5722-4D32-98DD-8CF88B26F74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1EB-32EC-4B5A-A13B-98C05FD8A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3D58-5722-4D32-98DD-8CF88B26F74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1EB-32EC-4B5A-A13B-98C05FD8A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3D58-5722-4D32-98DD-8CF88B26F74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1EB-32EC-4B5A-A13B-98C05FD8A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3D58-5722-4D32-98DD-8CF88B26F74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1EB-32EC-4B5A-A13B-98C05FD8A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3D58-5722-4D32-98DD-8CF88B26F74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1EB-32EC-4B5A-A13B-98C05FD8A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3D58-5722-4D32-98DD-8CF88B26F74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1EB-32EC-4B5A-A13B-98C05FD8A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3D58-5722-4D32-98DD-8CF88B26F74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1EB-32EC-4B5A-A13B-98C05FD8A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3D58-5722-4D32-98DD-8CF88B26F74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1EB-32EC-4B5A-A13B-98C05FD8A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3D58-5722-4D32-98DD-8CF88B26F74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A1EB-32EC-4B5A-A13B-98C05FD8A4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Пользователь\Desktop\докум\Алёну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7166"/>
            <a:ext cx="1857388" cy="1247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714612" y="428604"/>
            <a:ext cx="5357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 № 58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(МБДОУ «Детский сад № 58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971600" y="1988840"/>
            <a:ext cx="3456384" cy="4137323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«В кабинете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учителя - логопеда»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User\Desktop\Документы\мои фото\IMG_0444 (копия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988840"/>
            <a:ext cx="2153065" cy="309617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32040" y="501317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– логопед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Замараева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Т. В.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31640" y="1114866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Теперь знакомы вы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С  работой логопеда.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Вам лишь осталось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Постучаться в кабинет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 табличкой скромной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" name="Picture 2" descr="http://player.myshared.ru/33/1326928/slides/slide_38.jpg"/>
          <p:cNvPicPr>
            <a:picLocks noChangeAspect="1" noChangeArrowheads="1"/>
          </p:cNvPicPr>
          <p:nvPr/>
        </p:nvPicPr>
        <p:blipFill>
          <a:blip r:embed="rId3" cstate="print"/>
          <a:srcRect l="5129" t="65738" r="5630" b="16458"/>
          <a:stretch>
            <a:fillRect/>
          </a:stretch>
        </p:blipFill>
        <p:spPr bwMode="auto">
          <a:xfrm>
            <a:off x="1331640" y="3933056"/>
            <a:ext cx="6264696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560" y="332656"/>
            <a:ext cx="3744416" cy="252028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Приглашаю в кабинет,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Интересней в саду нет!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Кто со звуками 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 дружит,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 орфограммами беда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Приходите все сюда!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427984" y="273050"/>
            <a:ext cx="4258816" cy="585311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Основное назначение логопедического кабинета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рациональных условий для коррекционного обучения дошкольников с речевыми дефектами.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Главное правило кабинета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сотрудничество ребенка и взрослого.</a:t>
            </a: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2564904"/>
            <a:ext cx="4392488" cy="35612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G:\фото2\P_20200120_115625.jpg"/>
          <p:cNvPicPr/>
          <p:nvPr/>
        </p:nvPicPr>
        <p:blipFill>
          <a:blip r:embed="rId3" cstate="print"/>
          <a:srcRect l="4464" r="9598"/>
          <a:stretch>
            <a:fillRect/>
          </a:stretch>
        </p:blipFill>
        <p:spPr bwMode="auto">
          <a:xfrm>
            <a:off x="3419872" y="476672"/>
            <a:ext cx="139484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:\кабинет\P1110924.JPG"/>
          <p:cNvPicPr/>
          <p:nvPr/>
        </p:nvPicPr>
        <p:blipFill>
          <a:blip r:embed="rId4" cstate="print"/>
          <a:srcRect t="7927" b="8619"/>
          <a:stretch>
            <a:fillRect/>
          </a:stretch>
        </p:blipFill>
        <p:spPr bwMode="auto">
          <a:xfrm rot="16200000">
            <a:off x="2411760" y="3933056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Кабинет фото\кабинет\P1110929 — копия.JPG"/>
          <p:cNvPicPr/>
          <p:nvPr/>
        </p:nvPicPr>
        <p:blipFill>
          <a:blip r:embed="rId5" cstate="print"/>
          <a:srcRect l="3973" r="29513"/>
          <a:stretch>
            <a:fillRect/>
          </a:stretch>
        </p:blipFill>
        <p:spPr bwMode="auto">
          <a:xfrm>
            <a:off x="251520" y="2636912"/>
            <a:ext cx="2448272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Предметно - развивающая среда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логопедического кабинета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Кабинет логопеда в детском саду - это то место, куда каждый ребенок идет с желанием и удовольствием. Мой кабинет - это творческая мастерская, микроклимат которой создаёт условия для самореализации личности. В моей работе с детьми мне помогают "живущие" в кабинете дидактические игрушки и пособия: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фото Таня\P11005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0435"/>
          <a:stretch>
            <a:fillRect/>
          </a:stretch>
        </p:blipFill>
        <p:spPr bwMode="auto">
          <a:xfrm>
            <a:off x="5940152" y="2420888"/>
            <a:ext cx="2880320" cy="150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Пользователь\Desktop\фото Таня\P110060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16216" y="4221088"/>
            <a:ext cx="165618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dn-cms.f-static.com/uploads/1639406/2000_5bfaa164151a9.jpg"/>
          <p:cNvPicPr/>
          <p:nvPr/>
        </p:nvPicPr>
        <p:blipFill>
          <a:blip r:embed="rId5" cstate="print"/>
          <a:srcRect t="37717"/>
          <a:stretch>
            <a:fillRect/>
          </a:stretch>
        </p:blipFill>
        <p:spPr bwMode="auto">
          <a:xfrm>
            <a:off x="539552" y="2564904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443711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«Умный слонёнок»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cdn-cms.f-static.com/uploads/1639406/2000_5bfaa19bba911.jpg"/>
          <p:cNvPicPr/>
          <p:nvPr/>
        </p:nvPicPr>
        <p:blipFill>
          <a:blip r:embed="rId6" cstate="print"/>
          <a:srcRect l="34426" t="39535" r="48231" b="24150"/>
          <a:stretch>
            <a:fillRect/>
          </a:stretch>
        </p:blipFill>
        <p:spPr bwMode="auto">
          <a:xfrm>
            <a:off x="2627784" y="2492896"/>
            <a:ext cx="15841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flipH="1">
            <a:off x="2627784" y="443711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«Лягушонок»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386104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Игрушки-Говорушки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436510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C:\Users\Квазар\Desktop\кабинет\P_20200227_10543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653136"/>
            <a:ext cx="127245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132330" y="4365104"/>
            <a:ext cx="400110" cy="212713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Волшебная карусель»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C:\Users\Квазар\Desktop\кабинет\P_20200227_110700.jpg"/>
          <p:cNvPicPr/>
          <p:nvPr/>
        </p:nvPicPr>
        <p:blipFill>
          <a:blip r:embed="rId8" cstate="print"/>
          <a:srcRect t="7933"/>
          <a:stretch>
            <a:fillRect/>
          </a:stretch>
        </p:blipFill>
        <p:spPr bwMode="auto">
          <a:xfrm>
            <a:off x="4427984" y="2420888"/>
            <a:ext cx="145864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G:\P_20200301_212617.jpg"/>
          <p:cNvPicPr/>
          <p:nvPr/>
        </p:nvPicPr>
        <p:blipFill>
          <a:blip r:embed="rId9" cstate="print"/>
          <a:srcRect r="9855" b="10908"/>
          <a:stretch>
            <a:fillRect/>
          </a:stretch>
        </p:blipFill>
        <p:spPr bwMode="auto">
          <a:xfrm>
            <a:off x="539552" y="4797152"/>
            <a:ext cx="137756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836341" y="4797152"/>
            <a:ext cx="400110" cy="172819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Лягушка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4098" y="4941168"/>
            <a:ext cx="400110" cy="16561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Поддувалочки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C:\Users\Квазар\Desktop\кабинет\P_20200227_115700.jpg"/>
          <p:cNvPicPr/>
          <p:nvPr/>
        </p:nvPicPr>
        <p:blipFill>
          <a:blip r:embed="rId10" cstate="print"/>
          <a:srcRect l="4650" t="23678" r="6521" b="10096"/>
          <a:stretch>
            <a:fillRect/>
          </a:stretch>
        </p:blipFill>
        <p:spPr bwMode="auto">
          <a:xfrm>
            <a:off x="2483768" y="4725144"/>
            <a:ext cx="17430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140597" y="5301208"/>
            <a:ext cx="400110" cy="78854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Паутина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8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9" name="Содержимое 8" descr="https://cdn-cms.f-static.com/uploads/1639406/2000_5bfaa117f2b97.jpg"/>
          <p:cNvPicPr>
            <a:picLocks noGrp="1"/>
          </p:cNvPicPr>
          <p:nvPr>
            <p:ph idx="1"/>
          </p:nvPr>
        </p:nvPicPr>
        <p:blipFill>
          <a:blip r:embed="rId3" cstate="print"/>
          <a:srcRect t="49524" b="8138"/>
          <a:stretch>
            <a:fillRect/>
          </a:stretch>
        </p:blipFill>
        <p:spPr bwMode="auto">
          <a:xfrm>
            <a:off x="611560" y="692696"/>
            <a:ext cx="25922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т"/>
          <p:cNvPicPr>
            <a:picLocks noChangeAspect="1" noChangeArrowheads="1"/>
          </p:cNvPicPr>
          <p:nvPr/>
        </p:nvPicPr>
        <p:blipFill>
          <a:blip r:embed="rId4" cstate="print"/>
          <a:srcRect l="8756" r="14628"/>
          <a:stretch>
            <a:fillRect/>
          </a:stretch>
        </p:blipFill>
        <p:spPr bwMode="auto">
          <a:xfrm>
            <a:off x="6300192" y="620688"/>
            <a:ext cx="2150850" cy="31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156176" y="37890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«Мелкая моторика»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55576" y="285293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«Звуковая улитка»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User\Desktop\Фото 2\P_20200113_122906.jpg"/>
          <p:cNvPicPr/>
          <p:nvPr/>
        </p:nvPicPr>
        <p:blipFill>
          <a:blip r:embed="rId5" cstate="print"/>
          <a:srcRect r="4954" b="22673"/>
          <a:stretch>
            <a:fillRect/>
          </a:stretch>
        </p:blipFill>
        <p:spPr bwMode="auto">
          <a:xfrm>
            <a:off x="611560" y="3501008"/>
            <a:ext cx="33123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Фото 2\P_20200113_123139.jpg"/>
          <p:cNvPicPr/>
          <p:nvPr/>
        </p:nvPicPr>
        <p:blipFill>
          <a:blip r:embed="rId6" cstate="print"/>
          <a:srcRect l="14512" t="35583" r="16722" b="18092"/>
          <a:stretch>
            <a:fillRect/>
          </a:stretch>
        </p:blipFill>
        <p:spPr bwMode="auto">
          <a:xfrm>
            <a:off x="3419872" y="692696"/>
            <a:ext cx="2440862" cy="23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Фото 2\P_20200113_123442.jpg"/>
          <p:cNvPicPr/>
          <p:nvPr/>
        </p:nvPicPr>
        <p:blipFill>
          <a:blip r:embed="rId7" cstate="print"/>
          <a:srcRect l="10757" r="17201" b="15274"/>
          <a:stretch>
            <a:fillRect/>
          </a:stretch>
        </p:blipFill>
        <p:spPr bwMode="auto">
          <a:xfrm>
            <a:off x="5580112" y="4149080"/>
            <a:ext cx="28083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 flipH="1">
            <a:off x="755576" y="5373216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Лягушата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Квака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Клава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6012160" y="5661248"/>
            <a:ext cx="2703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Попугайчики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говоруны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635896" y="2928934"/>
            <a:ext cx="222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«Веселый колобок»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вазар\Desktop\кабинет\P_20200227_105638.jpg"/>
          <p:cNvPicPr/>
          <p:nvPr/>
        </p:nvPicPr>
        <p:blipFill>
          <a:blip r:embed="rId3" cstate="print"/>
          <a:srcRect l="15232" t="39063" r="5074" b="12139"/>
          <a:stretch>
            <a:fillRect/>
          </a:stretch>
        </p:blipFill>
        <p:spPr bwMode="auto">
          <a:xfrm>
            <a:off x="755576" y="764704"/>
            <a:ext cx="3384375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263691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Зверюшки-Говорушки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Квазар\Desktop\кабинет\P_20200227_121634.jpg"/>
          <p:cNvPicPr/>
          <p:nvPr/>
        </p:nvPicPr>
        <p:blipFill>
          <a:blip r:embed="rId4" cstate="print"/>
          <a:srcRect b="22447"/>
          <a:stretch>
            <a:fillRect/>
          </a:stretch>
        </p:blipFill>
        <p:spPr bwMode="auto">
          <a:xfrm>
            <a:off x="4427984" y="692696"/>
            <a:ext cx="3186311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4008" y="263691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Звуковые мешочки»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Квазар\Desktop\кабинет\P_20200227_120050.jpg"/>
          <p:cNvPicPr/>
          <p:nvPr/>
        </p:nvPicPr>
        <p:blipFill>
          <a:blip r:embed="rId5" cstate="print"/>
          <a:srcRect t="15992" b="24730"/>
          <a:stretch>
            <a:fillRect/>
          </a:stretch>
        </p:blipFill>
        <p:spPr bwMode="auto">
          <a:xfrm>
            <a:off x="611560" y="3429000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3568" y="5229200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«Звуковые кубики»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Квазар\Desktop\кабинет\P_20200227_115913.jpg"/>
          <p:cNvPicPr/>
          <p:nvPr/>
        </p:nvPicPr>
        <p:blipFill>
          <a:blip r:embed="rId6" cstate="print"/>
          <a:srcRect r="8644" b="36247"/>
          <a:stretch>
            <a:fillRect/>
          </a:stretch>
        </p:blipFill>
        <p:spPr bwMode="auto">
          <a:xfrm>
            <a:off x="4499992" y="3429000"/>
            <a:ext cx="41624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220072" y="5301208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Шумики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2800" dirty="0"/>
          </a:p>
        </p:txBody>
      </p:sp>
      <p:pic>
        <p:nvPicPr>
          <p:cNvPr id="8" name="Picture 3" descr="C:\Users\User\Desktop\Документы\Говорушки -оригами\Фото\все фото\DSC002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32632"/>
          <a:stretch>
            <a:fillRect/>
          </a:stretch>
        </p:blipFill>
        <p:spPr bwMode="auto">
          <a:xfrm>
            <a:off x="683568" y="1268760"/>
            <a:ext cx="2447252" cy="2419004"/>
          </a:xfrm>
          <a:prstGeom prst="rect">
            <a:avLst/>
          </a:prstGeom>
          <a:noFill/>
        </p:spPr>
      </p:pic>
      <p:pic>
        <p:nvPicPr>
          <p:cNvPr id="2049" name="Picture 1" descr="C:\Users\User\Desktop\Документы\Говорушки -оригами\Фото\все фото\DSC00239.JPG"/>
          <p:cNvPicPr>
            <a:picLocks noChangeAspect="1" noChangeArrowheads="1"/>
          </p:cNvPicPr>
          <p:nvPr/>
        </p:nvPicPr>
        <p:blipFill>
          <a:blip r:embed="rId4" cstate="print"/>
          <a:srcRect l="8065" r="28283"/>
          <a:stretch>
            <a:fillRect/>
          </a:stretch>
        </p:blipFill>
        <p:spPr bwMode="auto">
          <a:xfrm>
            <a:off x="755576" y="3789040"/>
            <a:ext cx="2376264" cy="2485080"/>
          </a:xfrm>
          <a:prstGeom prst="rect">
            <a:avLst/>
          </a:prstGeom>
          <a:noFill/>
        </p:spPr>
      </p:pic>
      <p:pic>
        <p:nvPicPr>
          <p:cNvPr id="2050" name="Picture 2" descr="C:\Users\User\Desktop\Документы\Говорушки -оригами\Фото\все фото\фото как делают дети\для  артик. гимнастики Веснушки\IMG_1793.JPG"/>
          <p:cNvPicPr>
            <a:picLocks noChangeAspect="1" noChangeArrowheads="1"/>
          </p:cNvPicPr>
          <p:nvPr/>
        </p:nvPicPr>
        <p:blipFill>
          <a:blip r:embed="rId5" cstate="print"/>
          <a:srcRect l="3552" t="18823"/>
          <a:stretch>
            <a:fillRect/>
          </a:stretch>
        </p:blipFill>
        <p:spPr bwMode="auto">
          <a:xfrm>
            <a:off x="4499992" y="1196752"/>
            <a:ext cx="3927774" cy="247927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4048" y="371703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Делаем игрушки –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оворушки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для артикуляционной гимнастики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Документы\Говорушки -оригами\Фото\все фото\DSC00231.JPG"/>
          <p:cNvPicPr>
            <a:picLocks noChangeAspect="1" noChangeArrowheads="1"/>
          </p:cNvPicPr>
          <p:nvPr/>
        </p:nvPicPr>
        <p:blipFill>
          <a:blip r:embed="rId6" cstate="print"/>
          <a:srcRect l="13134" r="29781"/>
          <a:stretch>
            <a:fillRect/>
          </a:stretch>
        </p:blipFill>
        <p:spPr bwMode="auto">
          <a:xfrm>
            <a:off x="3615174" y="4293096"/>
            <a:ext cx="1790774" cy="2088232"/>
          </a:xfrm>
          <a:prstGeom prst="rect">
            <a:avLst/>
          </a:prstGeom>
          <a:noFill/>
        </p:spPr>
      </p:pic>
      <p:pic>
        <p:nvPicPr>
          <p:cNvPr id="2052" name="Picture 4" descr="C:\Users\User\Desktop\Документы\Говорушки -оригами\Фото\все фото\DSC00243.JPG"/>
          <p:cNvPicPr>
            <a:picLocks noChangeAspect="1" noChangeArrowheads="1"/>
          </p:cNvPicPr>
          <p:nvPr/>
        </p:nvPicPr>
        <p:blipFill>
          <a:blip r:embed="rId7" cstate="print"/>
          <a:srcRect l="17865" r="34496" b="10543"/>
          <a:stretch>
            <a:fillRect/>
          </a:stretch>
        </p:blipFill>
        <p:spPr bwMode="auto">
          <a:xfrm>
            <a:off x="6372200" y="4365104"/>
            <a:ext cx="161297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воздушной струи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F:\Работа!!!\все фото\DSC00261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55576" y="4005064"/>
            <a:ext cx="3474720" cy="223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476672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</p:txBody>
      </p:sp>
      <p:pic>
        <p:nvPicPr>
          <p:cNvPr id="9" name="Picture 2" descr="C:\Users\User\Desktop\Документы\Говорушки -оригами\Фото\все фото\DSC00252.JPG"/>
          <p:cNvPicPr>
            <a:picLocks noChangeAspect="1" noChangeArrowheads="1"/>
          </p:cNvPicPr>
          <p:nvPr/>
        </p:nvPicPr>
        <p:blipFill>
          <a:blip r:embed="rId4" cstate="print"/>
          <a:srcRect r="38689"/>
          <a:stretch>
            <a:fillRect/>
          </a:stretch>
        </p:blipFill>
        <p:spPr bwMode="auto">
          <a:xfrm>
            <a:off x="6300192" y="1351175"/>
            <a:ext cx="2256652" cy="2293849"/>
          </a:xfrm>
          <a:prstGeom prst="rect">
            <a:avLst/>
          </a:prstGeom>
          <a:noFill/>
        </p:spPr>
      </p:pic>
      <p:pic>
        <p:nvPicPr>
          <p:cNvPr id="10" name="Picture 3" descr="C:\Users\User\Desktop\Документы\Говорушки -оригами\Фото\все фото\DSC00253.JPG"/>
          <p:cNvPicPr>
            <a:picLocks noChangeAspect="1" noChangeArrowheads="1"/>
          </p:cNvPicPr>
          <p:nvPr/>
        </p:nvPicPr>
        <p:blipFill>
          <a:blip r:embed="rId5" cstate="print"/>
          <a:srcRect r="32721" b="13333"/>
          <a:stretch>
            <a:fillRect/>
          </a:stretch>
        </p:blipFill>
        <p:spPr bwMode="auto">
          <a:xfrm>
            <a:off x="683568" y="1268760"/>
            <a:ext cx="2689569" cy="2239794"/>
          </a:xfrm>
          <a:prstGeom prst="rect">
            <a:avLst/>
          </a:prstGeom>
          <a:noFill/>
        </p:spPr>
      </p:pic>
      <p:pic>
        <p:nvPicPr>
          <p:cNvPr id="12" name="Picture 2" descr="G:\кабинет\P11109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987156"/>
            <a:ext cx="2952328" cy="2214146"/>
          </a:xfrm>
          <a:prstGeom prst="rect">
            <a:avLst/>
          </a:prstGeom>
          <a:noFill/>
        </p:spPr>
      </p:pic>
      <p:pic>
        <p:nvPicPr>
          <p:cNvPr id="4097" name="Picture 1" descr="C:\Users\User\Desktop\Документы\Говорушки -оригами\Фото\все фото\DSC002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484784"/>
            <a:ext cx="270436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граем 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звуки закрепляем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3" name="Picture 1" descr="C:\Users\User\Desktop\фото детский сад\фото дети на занятиях ст. гр 2016 -17 г\WP_20170221_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923" r="21538"/>
          <a:stretch>
            <a:fillRect/>
          </a:stretch>
        </p:blipFill>
        <p:spPr bwMode="auto">
          <a:xfrm>
            <a:off x="642910" y="1142985"/>
            <a:ext cx="2036477" cy="1857388"/>
          </a:xfrm>
          <a:prstGeom prst="rect">
            <a:avLst/>
          </a:prstGeom>
          <a:noFill/>
        </p:spPr>
      </p:pic>
      <p:pic>
        <p:nvPicPr>
          <p:cNvPr id="13314" name="Picture 2" descr="C:\Users\User\Desktop\фото детский сад\фото дети на занятиях ст. гр 2016 -17 г\WP_20170316_003.jpg"/>
          <p:cNvPicPr>
            <a:picLocks noChangeAspect="1" noChangeArrowheads="1"/>
          </p:cNvPicPr>
          <p:nvPr/>
        </p:nvPicPr>
        <p:blipFill>
          <a:blip r:embed="rId4" cstate="print"/>
          <a:srcRect l="17323" r="18580"/>
          <a:stretch>
            <a:fillRect/>
          </a:stretch>
        </p:blipFill>
        <p:spPr bwMode="auto">
          <a:xfrm>
            <a:off x="3214678" y="1000108"/>
            <a:ext cx="2464062" cy="2159446"/>
          </a:xfrm>
          <a:prstGeom prst="rect">
            <a:avLst/>
          </a:prstGeom>
          <a:noFill/>
        </p:spPr>
      </p:pic>
      <p:pic>
        <p:nvPicPr>
          <p:cNvPr id="13315" name="Picture 3" descr="C:\Users\User\Desktop\фото детский сад\фото дети на занятиях ст. гр 2016 -17 г\WP_20170404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63888" y="3284984"/>
            <a:ext cx="1902568" cy="3024337"/>
          </a:xfrm>
          <a:prstGeom prst="rect">
            <a:avLst/>
          </a:prstGeom>
          <a:noFill/>
        </p:spPr>
      </p:pic>
      <p:pic>
        <p:nvPicPr>
          <p:cNvPr id="13316" name="Picture 4" descr="C:\Users\User\Desktop\фото детский сад\фото дети на занятиях ст. гр 2016 -17 г\WP_20161110_002.jpg"/>
          <p:cNvPicPr>
            <a:picLocks noChangeAspect="1" noChangeArrowheads="1"/>
          </p:cNvPicPr>
          <p:nvPr/>
        </p:nvPicPr>
        <p:blipFill>
          <a:blip r:embed="rId6" cstate="print"/>
          <a:srcRect r="36680"/>
          <a:stretch>
            <a:fillRect/>
          </a:stretch>
        </p:blipFill>
        <p:spPr bwMode="auto">
          <a:xfrm>
            <a:off x="5580112" y="3717032"/>
            <a:ext cx="2880320" cy="2160240"/>
          </a:xfrm>
          <a:prstGeom prst="rect">
            <a:avLst/>
          </a:prstGeom>
          <a:noFill/>
        </p:spPr>
      </p:pic>
      <p:pic>
        <p:nvPicPr>
          <p:cNvPr id="13318" name="Picture 6" descr="C:\Users\User\Desktop\фото детский сад\фото дети на занятиях ст. гр 2016 -17 г\WP_20161110_004.jpg"/>
          <p:cNvPicPr>
            <a:picLocks noChangeAspect="1" noChangeArrowheads="1"/>
          </p:cNvPicPr>
          <p:nvPr/>
        </p:nvPicPr>
        <p:blipFill>
          <a:blip r:embed="rId7" cstate="print"/>
          <a:srcRect r="18545"/>
          <a:stretch>
            <a:fillRect/>
          </a:stretch>
        </p:blipFill>
        <p:spPr bwMode="auto">
          <a:xfrm>
            <a:off x="571472" y="3175343"/>
            <a:ext cx="2143140" cy="1553000"/>
          </a:xfrm>
          <a:prstGeom prst="rect">
            <a:avLst/>
          </a:prstGeom>
          <a:noFill/>
        </p:spPr>
      </p:pic>
      <p:pic>
        <p:nvPicPr>
          <p:cNvPr id="10" name="Picture 3" descr="C:\Users\User\Desktop\фото детский сад\с занятия Звук Л\P10403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4786322"/>
            <a:ext cx="2190761" cy="1642996"/>
          </a:xfrm>
          <a:prstGeom prst="rect">
            <a:avLst/>
          </a:prstGeom>
          <a:noFill/>
        </p:spPr>
      </p:pic>
      <p:pic>
        <p:nvPicPr>
          <p:cNvPr id="11" name="Рисунок 10" descr="I:\P103008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1000108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Развиваем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мелкую моторику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SC0105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555" t="19724" r="17782" b="15045"/>
          <a:stretch>
            <a:fillRect/>
          </a:stretch>
        </p:blipFill>
        <p:spPr bwMode="auto">
          <a:xfrm>
            <a:off x="785786" y="857232"/>
            <a:ext cx="31229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IMG_1175"/>
          <p:cNvPicPr>
            <a:picLocks noChangeAspect="1" noChangeArrowheads="1"/>
          </p:cNvPicPr>
          <p:nvPr/>
        </p:nvPicPr>
        <p:blipFill>
          <a:blip r:embed="rId4" cstate="print"/>
          <a:srcRect t="11745" r="42728"/>
          <a:stretch>
            <a:fillRect/>
          </a:stretch>
        </p:blipFill>
        <p:spPr bwMode="auto">
          <a:xfrm>
            <a:off x="3995936" y="836712"/>
            <a:ext cx="1415649" cy="2736304"/>
          </a:xfrm>
          <a:prstGeom prst="rect">
            <a:avLst/>
          </a:prstGeom>
          <a:noFill/>
        </p:spPr>
      </p:pic>
      <p:pic>
        <p:nvPicPr>
          <p:cNvPr id="36868" name="Рисунок 2" descr="C:\Documents and Settings\ОЕМ\Мои документы\фото\логопед\детский сад 032.jpg"/>
          <p:cNvPicPr>
            <a:picLocks noChangeAspect="1" noChangeArrowheads="1"/>
          </p:cNvPicPr>
          <p:nvPr/>
        </p:nvPicPr>
        <p:blipFill>
          <a:blip r:embed="rId5" cstate="print"/>
          <a:srcRect r="9131"/>
          <a:stretch>
            <a:fillRect/>
          </a:stretch>
        </p:blipFill>
        <p:spPr bwMode="auto">
          <a:xfrm>
            <a:off x="5572132" y="785794"/>
            <a:ext cx="2931740" cy="276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IMG_11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933056"/>
            <a:ext cx="3010352" cy="2203523"/>
          </a:xfrm>
          <a:prstGeom prst="rect">
            <a:avLst/>
          </a:prstGeom>
          <a:noFill/>
        </p:spPr>
      </p:pic>
      <p:pic>
        <p:nvPicPr>
          <p:cNvPr id="10" name="Picture 2" descr="C:\Users\User\Desktop\фото детский сад\фото дети на занятиях ст. гр 2016 -17 г\WP_20170221_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094" y="4005064"/>
            <a:ext cx="3044088" cy="2210018"/>
          </a:xfrm>
          <a:prstGeom prst="rect">
            <a:avLst/>
          </a:prstGeom>
          <a:noFill/>
        </p:spPr>
      </p:pic>
      <p:pic>
        <p:nvPicPr>
          <p:cNvPr id="11" name="Picture 3" descr="C:\Users\User\Desktop\фото детский сад\фото дети на занятиях ст. гр 2016 -17 г\WP_20170320_001.jpg"/>
          <p:cNvPicPr>
            <a:picLocks noChangeAspect="1" noChangeArrowheads="1"/>
          </p:cNvPicPr>
          <p:nvPr/>
        </p:nvPicPr>
        <p:blipFill>
          <a:blip r:embed="rId8" cstate="print"/>
          <a:srcRect l="13210" t="13357" r="18096" b="10953"/>
          <a:stretch>
            <a:fillRect/>
          </a:stretch>
        </p:blipFill>
        <p:spPr bwMode="auto">
          <a:xfrm>
            <a:off x="3995936" y="3645023"/>
            <a:ext cx="1440160" cy="2683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141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        Приглашаю в кабинет, Интересней в саду нет! Кто со звуками  не дружит, С орфограммами беда - Приходите все сюда! </vt:lpstr>
      <vt:lpstr>                 Предметно - развивающая среда                       логопедического кабинета  Кабинет логопеда в детском саду - это то место, куда каждый ребенок идет с желанием и удовольствием. Мой кабинет - это творческая мастерская, микроклимат которой создаёт условия для самореализации личности. В моей работе с детьми мне помогают "живущие" в кабинете дидактические игрушки и пособия:</vt:lpstr>
      <vt:lpstr>   </vt:lpstr>
      <vt:lpstr>Слайд 5</vt:lpstr>
      <vt:lpstr>Артикуляционная гимнастика</vt:lpstr>
      <vt:lpstr>Развитие воздушной струи</vt:lpstr>
      <vt:lpstr> Играем и звуки закрепляем </vt:lpstr>
      <vt:lpstr>Развиваем мелкую моторику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2020-04-05T09:00:13Z</dcterms:created>
  <dcterms:modified xsi:type="dcterms:W3CDTF">2020-04-05T10:29:31Z</dcterms:modified>
</cp:coreProperties>
</file>