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9" r:id="rId4"/>
    <p:sldId id="258" r:id="rId5"/>
    <p:sldId id="264" r:id="rId6"/>
    <p:sldId id="262" r:id="rId7"/>
    <p:sldId id="263" r:id="rId8"/>
    <p:sldId id="261" r:id="rId9"/>
    <p:sldId id="260" r:id="rId10"/>
    <p:sldId id="280" r:id="rId11"/>
    <p:sldId id="259" r:id="rId12"/>
    <p:sldId id="265" r:id="rId13"/>
    <p:sldId id="266" r:id="rId14"/>
    <p:sldId id="28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1357298"/>
            <a:ext cx="8043890" cy="1357322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latin typeface="Bookman Old Style" pitchFamily="18" charset="0"/>
              </a:rPr>
              <a:t>Зимние виды </a:t>
            </a:r>
            <a:br>
              <a:rPr lang="ru-RU" sz="8000" i="1" dirty="0" smtClean="0">
                <a:latin typeface="Bookman Old Style" pitchFamily="18" charset="0"/>
              </a:rPr>
            </a:br>
            <a:r>
              <a:rPr lang="ru-RU" sz="8000" i="1" dirty="0" smtClean="0">
                <a:latin typeface="Bookman Old Style" pitchFamily="18" charset="0"/>
              </a:rPr>
              <a:t>спорта</a:t>
            </a:r>
            <a:endParaRPr lang="ru-RU" sz="8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solidFill>
                  <a:schemeClr val="bg1"/>
                </a:solidFill>
              </a:rPr>
              <a:t>Санный        </a:t>
            </a:r>
            <a:r>
              <a:rPr lang="ru-RU" sz="8000" dirty="0" smtClean="0"/>
              <a:t> </a:t>
            </a:r>
            <a:r>
              <a:rPr lang="ru-RU" sz="8000" dirty="0" smtClean="0">
                <a:solidFill>
                  <a:schemeClr val="bg1"/>
                </a:solidFill>
              </a:rPr>
              <a:t>спорт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Сани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соревнования по скоростному спуску с гор, по специальным ледовым трассам.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105400" y="1142984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Сани ждут нас всех зимой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Солнце, снег искрится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Хорошо с горы крутой с ветерком скатиться.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 установить рекорд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Вот в таком катанье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Нам поможет санный спорт, трасса, чудо-сани.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сидим в них, а лежим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Мы и так умеем!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Повороты, виражи – вмиг преодолеем.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секунды счёт идёт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Вот и финиш близко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Спуск  похож был на полёт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Так же полон риска.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качанные файлы (7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143116"/>
            <a:ext cx="528850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Бобслей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скоростной спуск по ледяному желобу на специальных управляемых санях – бобах.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(имеют руль и тормоз).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332037"/>
            <a:ext cx="292892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Боб растёт на огороде, с этим все согласны.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 другой  есть баб, удобный,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Он большой, но не съедобный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Сядем мы в него – и в путь, никуда здесь не свернуть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Мчимся, мчимся всё быстрей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Этот спорт зовём бобслей!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ачанные файлы (8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43240" y="1234975"/>
            <a:ext cx="6000760" cy="5612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Скелетон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спуск по ледяному желобу на специальных одноместных санях-скелетонах (не имеют рулевого управления и представляют собой утяжелённую раму со стальными полозьями)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35755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Вид спорта зимний скелетон,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 не для всех годится он.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 для тех кто не боится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вверх ногами прокатиться.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Надо лечь тут на живот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Оттолкнуться и вперёд.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Сложной трассою ледовой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Мчит спортсмен на санках снова.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слетает метеором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Головою вниз под гору.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Сможет сделать так не каждый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Только смелый и отважный.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kelet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33710" y="2000240"/>
            <a:ext cx="581029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8604"/>
            <a:ext cx="8358246" cy="1500198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chemeClr val="bg1">
                    <a:lumMod val="50000"/>
                  </a:schemeClr>
                </a:solidFill>
              </a:rPr>
              <a:t>Конькобежный</a:t>
            </a:r>
            <a:br>
              <a:rPr lang="ru-RU" sz="6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bg1">
                    <a:lumMod val="50000"/>
                  </a:schemeClr>
                </a:solidFill>
              </a:rPr>
              <a:t> спорт</a:t>
            </a:r>
            <a:endParaRPr lang="ru-RU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Скоростной бег на коньках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вид конькобежного спорта, в котором надо пройти определённую дистанцию на ледовом стадионе по замкнутому кругу.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05400" y="1357298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Быстроходны и легки серебристые коньки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Надеваю их прилежно,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Спорт люблю я конькобежный.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Спорт – и время побежало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Сил мне нужно здесь не мало.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Вот какой огромный он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Наш  ледовый стадион.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дорожка беговая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Словно зеркало сверкает.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Я на ней не упаду,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Первым к финишу приду!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568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643182"/>
            <a:ext cx="5714879" cy="4214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Фигурное катание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конькобежного спорта, при котором спортсмен совершает движения по льду под музыку. Современное фигурное катание включает в себя: одиночное (мужское и женское) катание, парное катание и спортивные танцы на льду.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857752" y="1571612"/>
            <a:ext cx="4753044" cy="4525963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Лёд, музыка и яркий свет –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Не спорт как будто, а балет.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настоящем мы спектакле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То на одной ноге, как цапля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Вдруг встанет в стойку фигурист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То он танцует как артист.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Что за костюмы здесь и краски?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Наверно мы попали в сказку!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Прыжки, поддержки и вращенья,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лёгкое по льду скольжение.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нет границ восторгу зала,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Но вот уж объявляют баллы.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Как жаль, пора и расходиться.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Нам эта сказка будет сниться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снова все мы в ожиданье -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Когда фигурное катанье?</a:t>
            </a:r>
          </a:p>
          <a:p>
            <a:pPr marL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353738303_9366_Bazarova Larionov SP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071810"/>
            <a:ext cx="5357851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Хоккей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играется на специальной хоккейной площадке  между двумя командами игроков.  Их задача – забросить в ворота соперника как можно больше шайб и не пропустить в свои.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9256" y="1643050"/>
            <a:ext cx="4071966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Все здоровы, ноги целы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Так скажите, в чём же дело?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Почему на поле клюшка 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Хоккеисту как подружка?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Бегает он ловко с нею – 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Так положено в хоккее.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Быстро чертят лёд коньки,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Скорости здесь велики.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вратарь в доспехах, в маске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Как у рыцаря из сказки.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этой битве ледяной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Настоящий он герой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Не пропустит шайбу, нет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Эй, вратарь, от нас привет!</a:t>
            </a:r>
          </a:p>
          <a:p>
            <a:pPr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ul_46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5857884" cy="4485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Кёрлинг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это спортивная игра на ледяной площадке со специальной разметкой. В ней участвуют две команды, которые по очереди пускают снаряды («камни») по направлению к мишени, размеченной на льду.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642974" y="1428736"/>
            <a:ext cx="450059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Кёрлинг – есть игра такая,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Кто её совсем не знает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Объясняем по порядку,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Надо выйти на площадку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Камни и метёлку взять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Можно кёрлинг начинать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Каждый здесь игрок – силач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Ведь булыжник, а не мяч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Нужно бросить без ошибки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Кёрлинг – он не любит хлипких.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Вот бросок, ещё бросок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 звучит уже свисток.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Пусть не все очки собрали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Славно в кёрлинг поиграли!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1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39630" y="2714620"/>
            <a:ext cx="5904370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9600" i="1" dirty="0" smtClean="0"/>
              <a:t>Загадки</a:t>
            </a:r>
            <a:r>
              <a:rPr lang="ru-RU" sz="8800" i="1" dirty="0" smtClean="0"/>
              <a:t> </a:t>
            </a:r>
            <a:endParaRPr lang="ru-RU" sz="8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зиму ждали не напрасно,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Морозным днём под небом ясным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будущие чемпионы торопятся на стадионы.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для тебя и для меня уже проложена лыжня,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Давно наточены коньки, блестят залитые катки.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Флажки видны на склонах снова - к соревнованьям всё готово!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Вот санки, шайба, клюшка, шлем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для чего здесь – ясно всем!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«Давай, нажми, ещё быстрее» - 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 громко все вокруг болеют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Будто румяная зима вдруг встала на коньки сама!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Мчусь как пуля я вперёд, лишь поскрипывает лёд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 мелькают огоньки. Кто несёт меня?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440844"/>
            <a:ext cx="5112293" cy="5417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Ног от радости не чуя с горки снежной вниз лечу я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Стал мне спорт роднеё и ближе. Кто помог мне в этом?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285860"/>
            <a:ext cx="7943264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 на вид одна доска, но зато названьем горд. Он зовётся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чанные файлы (9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142984"/>
            <a:ext cx="7770866" cy="550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Вдруг отточенным движеньем, хвать винтовки и стрелять! Бьют прицельно по мишеням Раз, другой, четыре, пять! И помчались под уклон. Что же это?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6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1434438"/>
            <a:ext cx="3888591" cy="542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Этой палкой бей смелее, чтоб удар был как из пушки. Эта палка для хоккея, а зовётся она -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чанные файлы (10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285860"/>
            <a:ext cx="6081414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Посмотри на картинку и скажи, в каком виде спорта эти предметы необходимы.</a:t>
            </a:r>
            <a:endParaRPr lang="ru-RU" sz="2800" b="1" i="1" dirty="0"/>
          </a:p>
        </p:txBody>
      </p:sp>
      <p:pic>
        <p:nvPicPr>
          <p:cNvPr id="10" name="Содержимое 9" descr="скачанные файлы (1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357298"/>
            <a:ext cx="7921845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latin typeface="Bookman Old Style" pitchFamily="18" charset="0"/>
              </a:rPr>
              <a:t>Спасибо за внимание!</a:t>
            </a:r>
            <a:endParaRPr lang="ru-RU" sz="9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8000" contrast="-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1444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Лыжный спорт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u="sng" dirty="0" smtClean="0"/>
              <a:t>Лыжные гонки </a:t>
            </a:r>
            <a:r>
              <a:rPr lang="ru-RU" sz="2200" dirty="0" smtClean="0"/>
              <a:t>– </a:t>
            </a:r>
            <a:r>
              <a:rPr lang="ru-RU" sz="2200" b="1" dirty="0" smtClean="0"/>
              <a:t>самый популярный вид  лыжных соревнований.  Задача спортсмена лыжника – как можно быстрее преодолеть дистанцию на лыжах.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571613"/>
            <a:ext cx="3571900" cy="4071966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Берёзки в инее и ёлки,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Дрожат снежинки на иголках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И бесконечная лыжня,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И деревянных два «коня»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И палки лыжные мелькают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Быстрей бежать нам помогают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Пусть далеко ещё до лета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Сейчас на лыжах эстафета.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А может даже марафон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Не каждому даётся он.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Но вот последнее усилье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И за спиною будто крылья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Но финиш – вот он, ближе, ближе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/>
              <a:t>Теперь мы знаем всё о лыжах</a:t>
            </a:r>
            <a:r>
              <a:rPr lang="ru-RU" sz="1400" dirty="0" smtClean="0"/>
              <a:t>!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6" name="Содержимое 5" descr="скачанные файлы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14474" y="2643182"/>
            <a:ext cx="5529526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Биатлон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соревнование, которое сочетает в себе два различных вида спорта – лыжные гонки и стрельбу по мишени.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71612"/>
            <a:ext cx="3500430" cy="3643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Чтоб заниматься нам биатлоном, 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Вовсе не надо носиться по склонам.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Наоборот, по ровной лыжне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придётся носиться тебе или мне.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Ну, и, конечно же, метко стрелять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Чуть пробежали – мишени опять!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Вот на снегу они чётко видны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Скорее винтовку из-за спины!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Целимся лёжа, не дрогнет рука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Цель поразим мы наверняка!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Чем меньше затратим на это минут</a:t>
            </a:r>
          </a:p>
          <a:p>
            <a:pPr algn="ctr">
              <a:buNone/>
            </a:pPr>
            <a:r>
              <a:rPr lang="ru-RU" sz="1600" b="1" i="1" dirty="0" smtClean="0">
                <a:cs typeface="Times New Roman" pitchFamily="18" charset="0"/>
              </a:rPr>
              <a:t>Тем выше награды в итоге нас ждут!</a:t>
            </a:r>
          </a:p>
          <a:p>
            <a:pPr>
              <a:buNone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качанные файлы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85619" y="2285993"/>
            <a:ext cx="5758381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Прыжки с трамплина </a:t>
            </a:r>
            <a:r>
              <a:rPr lang="ru-RU" sz="2000" b="1" dirty="0" smtClean="0"/>
              <a:t>– вид спорта, включающий прыжки на лыжах со специально оборудованных трамплинов.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572132" y="1285860"/>
            <a:ext cx="3571868" cy="43830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/>
              <a:t>Посмотрим если с высоты, </a:t>
            </a:r>
          </a:p>
          <a:p>
            <a:pPr algn="ctr">
              <a:buNone/>
            </a:pPr>
            <a:r>
              <a:rPr lang="ru-RU" sz="1600" b="1" i="1" dirty="0" smtClean="0"/>
              <a:t>Повсюду столько красоты!</a:t>
            </a:r>
          </a:p>
          <a:p>
            <a:pPr algn="ctr">
              <a:buNone/>
            </a:pPr>
            <a:r>
              <a:rPr lang="ru-RU" sz="1600" b="1" i="1" dirty="0" smtClean="0"/>
              <a:t>Чтоб вдоволь ей налюбоваться </a:t>
            </a:r>
          </a:p>
          <a:p>
            <a:pPr algn="ctr">
              <a:buNone/>
            </a:pPr>
            <a:r>
              <a:rPr lang="ru-RU" sz="1600" b="1" i="1" dirty="0" smtClean="0"/>
              <a:t>Один простой есть способ, братцы.</a:t>
            </a:r>
          </a:p>
          <a:p>
            <a:pPr algn="ctr">
              <a:buNone/>
            </a:pPr>
            <a:r>
              <a:rPr lang="ru-RU" sz="1600" b="1" i="1" dirty="0" smtClean="0"/>
              <a:t>Под мышку лыжи – и к трамплину,</a:t>
            </a:r>
          </a:p>
          <a:p>
            <a:pPr algn="ctr">
              <a:buNone/>
            </a:pPr>
            <a:r>
              <a:rPr lang="ru-RU" sz="1600" b="1" i="1" dirty="0" smtClean="0"/>
              <a:t>Там ветер нас толкает в спину,</a:t>
            </a:r>
          </a:p>
          <a:p>
            <a:pPr algn="ctr">
              <a:buNone/>
            </a:pPr>
            <a:r>
              <a:rPr lang="ru-RU" sz="1600" b="1" i="1" dirty="0" smtClean="0"/>
              <a:t>Раскинем руки – и  в полёт.</a:t>
            </a:r>
          </a:p>
          <a:p>
            <a:pPr algn="ctr">
              <a:buNone/>
            </a:pPr>
            <a:r>
              <a:rPr lang="ru-RU" sz="1600" b="1" i="1" dirty="0" smtClean="0"/>
              <a:t>Эй, подожди нас самолёт!</a:t>
            </a:r>
          </a:p>
          <a:p>
            <a:pPr algn="ctr">
              <a:buNone/>
            </a:pPr>
            <a:r>
              <a:rPr lang="ru-RU" sz="1600" b="1" i="1" dirty="0" smtClean="0"/>
              <a:t>Мелькают ёлочек верхушки,</a:t>
            </a:r>
          </a:p>
          <a:p>
            <a:pPr algn="ctr">
              <a:buNone/>
            </a:pPr>
            <a:r>
              <a:rPr lang="ru-RU" sz="1600" b="1" i="1" dirty="0" smtClean="0"/>
              <a:t>Машины, люди – как игрушки.</a:t>
            </a:r>
          </a:p>
          <a:p>
            <a:pPr algn="ctr">
              <a:buNone/>
            </a:pPr>
            <a:r>
              <a:rPr lang="ru-RU" sz="1600" b="1" i="1" dirty="0" smtClean="0"/>
              <a:t>Парим свободно, словно птица, </a:t>
            </a:r>
          </a:p>
          <a:p>
            <a:pPr algn="ctr">
              <a:buNone/>
            </a:pPr>
            <a:r>
              <a:rPr lang="ru-RU" sz="1600" b="1" i="1" dirty="0" smtClean="0"/>
              <a:t>Но вот пора и приземлиться</a:t>
            </a:r>
          </a:p>
          <a:p>
            <a:pPr algn="ctr">
              <a:buNone/>
            </a:pPr>
            <a:r>
              <a:rPr lang="ru-RU" sz="1600" b="1" i="1" dirty="0" smtClean="0"/>
              <a:t>Чем дальше улетим мы вдаль</a:t>
            </a:r>
          </a:p>
          <a:p>
            <a:pPr algn="ctr">
              <a:buNone/>
            </a:pPr>
            <a:r>
              <a:rPr lang="ru-RU" sz="1600" b="1" i="1" dirty="0" smtClean="0"/>
              <a:t>Тем больше шансов на медаль!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7" name="Содержимое 6" descr="скачанные файлы (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2857496"/>
            <a:ext cx="5791577" cy="3770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/>
              <a:t>Горные лыжи.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Горнолыжный спорт представляет собой спуск с горы на лыжах по специальным трассам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0638" y="928670"/>
            <a:ext cx="4043362" cy="4472005"/>
          </a:xfrm>
        </p:spPr>
        <p:txBody>
          <a:bodyPr/>
          <a:lstStyle/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Мы горные лыжи с тобою возьмём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горку покруче сейчас же найдём.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Спуститься с неё – не простая задача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Так будь осторожен,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Нельзя здесь иначе!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 то и в сугробе окажешься вдруг.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Вот снежные брызги взлетают вокруг.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Проходим одни и другие ворота,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Спускаемся змейкой, прыжки, повороты,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Флажки огибаем без остановки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зря мы ходили на тренировки!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z_0cac46f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857496"/>
            <a:ext cx="5139486" cy="4000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Фристайл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горнолыжное многоборье, в состав которого входит  лыжный балет, воздушная акробатика и могул.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715140" y="928670"/>
            <a:ext cx="2428860" cy="452596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театре смотрим мы балет,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 пируэтом- пируэт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Кружится в танце балерина,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Что за волшебная картина!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Но если кто на лыжах стоя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Захочет повторить такое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Не стоит удивляться тут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Фристайлом этот спорт зову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т!</a:t>
            </a:r>
          </a:p>
          <a:p>
            <a:pPr marL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2395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428868"/>
            <a:ext cx="6795004" cy="4429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Сноубординг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самый молодой вид горнолыжного спорта. Спортсмены катаются на сноуборде («снежной доске»), - спортивном снаряде, который предназначен для скоростного спуска с заснеженных склонов гор.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785926"/>
            <a:ext cx="3428992" cy="25717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лыжах бегать ты не можешь? 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Тогда мы скажем – «Ну и что же!»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Бери скорее сноуборд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нём покажешь ты рекорд.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Не надо летней ждать поры,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Лети с заснеженной горы</a:t>
            </a:r>
          </a:p>
          <a:p>
            <a:pPr algn="ctr">
              <a:buNone/>
            </a:pP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Сноубордист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красиво, ловко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Бегом за ним на тренировку!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port_Snowboarding_027714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14659" y="3000372"/>
            <a:ext cx="5829341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1155</Words>
  <PresentationFormat>Экран (4:3)</PresentationFormat>
  <Paragraphs>186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Зимние виды  спорта</vt:lpstr>
      <vt:lpstr> Мы зиму ждали не напрасно,  Морозным днём под небом ясным Все будущие чемпионы торопятся на стадионы. И для тебя и для меня уже проложена лыжня, Давно наточены коньки, блестят залитые катки. Флажки видны на склонах снова - к соревнованьям всё готово! Вот санки, шайба, клюшка, шлем Что для чего здесь – ясно всем! «Давай, нажми, ещё быстрее» -  Так громко все вокруг болеют Будто румяная зима вдруг встала на коньки сама!  </vt:lpstr>
      <vt:lpstr>Лыжный спорт</vt:lpstr>
      <vt:lpstr>    Лыжные гонки – самый популярный вид  лыжных соревнований.  Задача спортсмена лыжника – как можно быстрее преодолеть дистанцию на лыжах.  </vt:lpstr>
      <vt:lpstr>Биатлон – соревнование, которое сочетает в себе два различных вида спорта – лыжные гонки и стрельбу по мишени. </vt:lpstr>
      <vt:lpstr>Прыжки с трамплина – вид спорта, включающий прыжки на лыжах со специально оборудованных трамплинов. </vt:lpstr>
      <vt:lpstr>Горные лыжи. Горнолыжный спорт представляет собой спуск с горы на лыжах по специальным трассам  </vt:lpstr>
      <vt:lpstr>Фристайл – горнолыжное многоборье, в состав которого входит  лыжный балет, воздушная акробатика и могул.  </vt:lpstr>
      <vt:lpstr> Сноубординг – самый молодой вид горнолыжного спорта. Спортсмены катаются на сноуборде («снежной доске»), - спортивном снаряде, который предназначен для скоростного спуска с заснеженных склонов гор. </vt:lpstr>
      <vt:lpstr>Санный         спорт</vt:lpstr>
      <vt:lpstr>Сани – соревнования по скоростному спуску с гор, по специальным ледовым трассам. </vt:lpstr>
      <vt:lpstr> Бобслей – скоростной спуск по ледяному желобу на специальных управляемых санях – бобах. (имеют руль и тормоз).  </vt:lpstr>
      <vt:lpstr>Скелетон – спуск по ледяному желобу на специальных одноместных санях-скелетонах (не имеют рулевого управления и представляют собой утяжелённую раму со стальными полозьями) </vt:lpstr>
      <vt:lpstr>Конькобежный  спорт</vt:lpstr>
      <vt:lpstr>Скоростной бег на коньках – вид конькобежного спорта, в котором надо пройти определённую дистанцию на ледовом стадионе по замкнутому кругу. </vt:lpstr>
      <vt:lpstr>Фигурное катание – вид конькобежного спорта, при котором спортсмен совершает движения по льду под музыку. Современное фигурное катание включает в себя: одиночное (мужское и женское) катание, парное катание и спортивные танцы на льду. </vt:lpstr>
      <vt:lpstr>  Хоккей – играется на специальной хоккейной площадке  между двумя командами игроков.  Их задача – забросить в ворота соперника как можно больше шайб и не пропустить в свои.  </vt:lpstr>
      <vt:lpstr>Кёрлинг – это спортивная игра на ледяной площадке со специальной разметкой. В ней участвуют две команды, которые по очереди пускают снаряды («камни») по направлению к мишени, размеченной на льду.</vt:lpstr>
      <vt:lpstr>Загадки </vt:lpstr>
      <vt:lpstr>Мчусь как пуля я вперёд, лишь поскрипывает лёд Да мелькают огоньки. Кто несёт меня?</vt:lpstr>
      <vt:lpstr>Ног от радости не чуя с горки снежной вниз лечу я Стал мне спорт роднеё и ближе. Кто помог мне в этом?</vt:lpstr>
      <vt:lpstr>Он на вид одна доска, но зато названьем горд. Он зовётся  </vt:lpstr>
      <vt:lpstr>Вдруг отточенным движеньем, хвать винтовки и стрелять! Бьют прицельно по мишеням Раз, другой, четыре, пять! И помчались под уклон. Что же это?</vt:lpstr>
      <vt:lpstr>Этой палкой бей смелее, чтоб удар был как из пушки. Эта палка для хоккея, а зовётся она - </vt:lpstr>
      <vt:lpstr>Посмотри на картинку и скажи, в каком виде спорта эти предметы необходимы.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ыапр</dc:title>
  <cp:lastModifiedBy>HAWPS</cp:lastModifiedBy>
  <cp:revision>98</cp:revision>
  <dcterms:modified xsi:type="dcterms:W3CDTF">2016-01-20T22:53:30Z</dcterms:modified>
</cp:coreProperties>
</file>