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0" r:id="rId5"/>
    <p:sldId id="261" r:id="rId6"/>
    <p:sldId id="263" r:id="rId7"/>
    <p:sldId id="258" r:id="rId8"/>
    <p:sldId id="265" r:id="rId9"/>
    <p:sldId id="266" r:id="rId10"/>
    <p:sldId id="264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5" d="100"/>
          <a:sy n="65" d="100"/>
        </p:scale>
        <p:origin x="-15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2187674"/>
          </a:xfrm>
        </p:spPr>
        <p:txBody>
          <a:bodyPr/>
          <a:lstStyle/>
          <a:p>
            <a:r>
              <a:rPr lang="ru-RU" sz="4800" b="1" dirty="0" smtClean="0"/>
              <a:t>Артикуляционная </a:t>
            </a:r>
            <a:r>
              <a:rPr lang="ru-RU" b="1" dirty="0" smtClean="0"/>
              <a:t>гимнастика</a:t>
            </a:r>
            <a:br>
              <a:rPr lang="ru-RU" b="1" dirty="0" smtClean="0"/>
            </a:br>
            <a:r>
              <a:rPr lang="ru-RU" b="1" i="1" dirty="0" smtClean="0"/>
              <a:t>«Послушный </a:t>
            </a:r>
            <a:r>
              <a:rPr lang="ru-RU" b="1" i="1" dirty="0" smtClean="0"/>
              <a:t>язычок»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5960" y="2996952"/>
            <a:ext cx="7592888" cy="1752600"/>
          </a:xfrm>
        </p:spPr>
        <p:txBody>
          <a:bodyPr/>
          <a:lstStyle/>
          <a:p>
            <a:pPr algn="r"/>
            <a:endParaRPr lang="ru-RU" dirty="0"/>
          </a:p>
          <a:p>
            <a:pPr algn="r"/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Учитель-логопед: </a:t>
            </a:r>
            <a:r>
              <a:rPr lang="ru-RU" i="1" dirty="0" err="1" smtClean="0">
                <a:solidFill>
                  <a:schemeClr val="bg2">
                    <a:lumMod val="10000"/>
                  </a:schemeClr>
                </a:solidFill>
              </a:rPr>
              <a:t>Юминова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 И.А.</a:t>
            </a:r>
            <a:endParaRPr lang="ru-RU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/>
          <a:lstStyle/>
          <a:p>
            <a:r>
              <a:rPr lang="ru-RU" b="1" i="1" dirty="0" smtClean="0"/>
              <a:t>«ЧАШЕЧКА»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752528" cy="3960441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Наливает </a:t>
            </a:r>
            <a:r>
              <a:rPr lang="ru-RU" dirty="0"/>
              <a:t>кошка чай,</a:t>
            </a:r>
          </a:p>
          <a:p>
            <a:pPr marL="0" indent="0">
              <a:buNone/>
            </a:pPr>
            <a:r>
              <a:rPr lang="ru-RU" dirty="0"/>
              <a:t>Чашку быстро подставляй.</a:t>
            </a:r>
          </a:p>
          <a:p>
            <a:pPr marL="0" indent="0">
              <a:buNone/>
            </a:pPr>
            <a:r>
              <a:rPr lang="ru-RU" dirty="0"/>
              <a:t>Чтобы чай не расплескался,</a:t>
            </a:r>
          </a:p>
          <a:p>
            <a:pPr marL="0" indent="0">
              <a:buNone/>
            </a:pPr>
            <a:r>
              <a:rPr lang="ru-RU" dirty="0"/>
              <a:t>Язычок наверх поднялся.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4038600" cy="2915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350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«</a:t>
            </a:r>
            <a:r>
              <a:rPr lang="ru-RU" b="1" i="1" dirty="0" smtClean="0"/>
              <a:t>БАРАБАНЩИК»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Мама </a:t>
            </a:r>
            <a:r>
              <a:rPr lang="ru-RU" dirty="0"/>
              <a:t>с папой подарили</a:t>
            </a:r>
          </a:p>
          <a:p>
            <a:pPr marL="0" indent="0">
              <a:buNone/>
            </a:pPr>
            <a:r>
              <a:rPr lang="ru-RU" dirty="0"/>
              <a:t>Тоше новый барабан.</a:t>
            </a:r>
          </a:p>
          <a:p>
            <a:pPr marL="0" indent="0">
              <a:buNone/>
            </a:pPr>
            <a:r>
              <a:rPr lang="ru-RU" dirty="0"/>
              <a:t>Барабанит он в квартире,</a:t>
            </a:r>
          </a:p>
          <a:p>
            <a:pPr marL="0" indent="0">
              <a:buNone/>
            </a:pPr>
            <a:r>
              <a:rPr lang="ru-RU" dirty="0"/>
              <a:t>Залезая на диван.</a:t>
            </a:r>
          </a:p>
          <a:p>
            <a:pPr marL="0" indent="0">
              <a:buNone/>
            </a:pPr>
            <a:r>
              <a:rPr lang="ru-RU" dirty="0"/>
              <a:t>Барабанит во дворе</a:t>
            </a:r>
          </a:p>
          <a:p>
            <a:pPr marL="0" indent="0">
              <a:buNone/>
            </a:pPr>
            <a:r>
              <a:rPr lang="ru-RU" dirty="0"/>
              <a:t>На забаву детворе.</a:t>
            </a:r>
          </a:p>
          <a:p>
            <a:pPr marL="0" indent="0">
              <a:buNone/>
            </a:pPr>
            <a:r>
              <a:rPr lang="ru-RU" dirty="0"/>
              <a:t>Д-д-д – стучит Антошка,</a:t>
            </a:r>
          </a:p>
          <a:p>
            <a:pPr marL="0" indent="0">
              <a:buNone/>
            </a:pPr>
            <a:r>
              <a:rPr lang="ru-RU" dirty="0"/>
              <a:t>Д-д-д, ещё немножко.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80928"/>
            <a:ext cx="4104456" cy="3609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729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440160"/>
          </a:xfrm>
        </p:spPr>
        <p:txBody>
          <a:bodyPr>
            <a:noAutofit/>
          </a:bodyPr>
          <a:lstStyle/>
          <a:p>
            <a:r>
              <a:rPr lang="ru-RU" sz="13800" dirty="0" smtClean="0">
                <a:solidFill>
                  <a:srgbClr val="FF0000"/>
                </a:solidFill>
              </a:rPr>
              <a:t>Молодец!</a:t>
            </a:r>
            <a:endParaRPr lang="ru-RU" sz="138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924944"/>
            <a:ext cx="2654969" cy="3279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309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prstClr val="black"/>
                </a:solidFill>
              </a:rPr>
              <a:t>«УЛЫБОЧКА»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16832"/>
            <a:ext cx="4525963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99727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«ЗАБОРЧИК»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96952"/>
            <a:ext cx="4871362" cy="32638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940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68152"/>
          </a:xfrm>
        </p:spPr>
        <p:txBody>
          <a:bodyPr/>
          <a:lstStyle/>
          <a:p>
            <a:r>
              <a:rPr lang="ru-RU" b="1" i="1" dirty="0" smtClean="0"/>
              <a:t>«ЧАСИКИ»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338936" cy="254888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Маятник </a:t>
            </a:r>
            <a:r>
              <a:rPr lang="ru-RU" dirty="0"/>
              <a:t>туда, сюда</a:t>
            </a:r>
          </a:p>
          <a:p>
            <a:pPr marL="0" indent="0">
              <a:buNone/>
            </a:pPr>
            <a:r>
              <a:rPr lang="ru-RU" dirty="0"/>
              <a:t>Делает вот так: «Раз – два»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24944"/>
            <a:ext cx="3816424" cy="3542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1320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«</a:t>
            </a:r>
            <a:r>
              <a:rPr lang="ru-RU" b="1" i="1" dirty="0" smtClean="0"/>
              <a:t>КАЧЕЛИ»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800" dirty="0" smtClean="0"/>
              <a:t>На </a:t>
            </a:r>
            <a:r>
              <a:rPr lang="ru-RU" sz="2800" dirty="0"/>
              <a:t>площадке, во дворе</a:t>
            </a:r>
          </a:p>
          <a:p>
            <a:pPr marL="0" indent="0">
              <a:buNone/>
            </a:pPr>
            <a:r>
              <a:rPr lang="ru-RU" sz="2800" dirty="0"/>
              <a:t>Стоит радость детворе -</a:t>
            </a:r>
          </a:p>
          <a:p>
            <a:pPr marL="0" indent="0">
              <a:buNone/>
            </a:pPr>
            <a:r>
              <a:rPr lang="ru-RU" sz="2800" dirty="0"/>
              <a:t>Разноцветные качели.</a:t>
            </a:r>
          </a:p>
          <a:p>
            <a:pPr marL="0" indent="0">
              <a:buNone/>
            </a:pPr>
            <a:r>
              <a:rPr lang="ru-RU" sz="2800" dirty="0"/>
              <a:t>Вот ребята на них сели,</a:t>
            </a:r>
          </a:p>
          <a:p>
            <a:pPr marL="0" indent="0">
              <a:buNone/>
            </a:pPr>
            <a:r>
              <a:rPr lang="ru-RU" sz="2800" dirty="0"/>
              <a:t>Вверх-вниз, вверх-вниз –</a:t>
            </a:r>
          </a:p>
          <a:p>
            <a:pPr marL="0" indent="0">
              <a:buNone/>
            </a:pPr>
            <a:r>
              <a:rPr lang="ru-RU" sz="2800" dirty="0" smtClean="0"/>
              <a:t>Замечательный </a:t>
            </a:r>
            <a:r>
              <a:rPr lang="ru-RU" sz="2800" dirty="0"/>
              <a:t>сюрприз.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3986567" cy="409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35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«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ЧИСТИМ ЗУБКИ»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5050904" cy="398904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200" dirty="0" smtClean="0"/>
              <a:t>Каждый </a:t>
            </a:r>
            <a:r>
              <a:rPr lang="ru-RU" sz="3200" dirty="0"/>
              <a:t>день, как и ребята,</a:t>
            </a:r>
          </a:p>
          <a:p>
            <a:pPr marL="0" indent="0">
              <a:buNone/>
            </a:pPr>
            <a:r>
              <a:rPr lang="ru-RU" sz="3200" dirty="0"/>
              <a:t>Зубки чистят все зверята.</a:t>
            </a:r>
          </a:p>
          <a:p>
            <a:pPr marL="0" indent="0">
              <a:buNone/>
            </a:pPr>
            <a:r>
              <a:rPr lang="ru-RU" sz="3200" dirty="0"/>
              <a:t>Вправо-влево щётка ходит,</a:t>
            </a:r>
          </a:p>
          <a:p>
            <a:pPr marL="0" indent="0">
              <a:buNone/>
            </a:pPr>
            <a:r>
              <a:rPr lang="ru-RU" sz="3200" dirty="0"/>
              <a:t>Белизну зубам наводит.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45024"/>
            <a:ext cx="3528442" cy="2754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78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i="1" dirty="0" smtClean="0">
                <a:solidFill>
                  <a:srgbClr val="000000"/>
                </a:solidFill>
              </a:rPr>
              <a:t>«</a:t>
            </a:r>
            <a:r>
              <a:rPr lang="ru-RU" b="1" i="1" dirty="0" smtClean="0">
                <a:solidFill>
                  <a:srgbClr val="000000"/>
                </a:solidFill>
              </a:rPr>
              <a:t>МАЛЯР»</a:t>
            </a: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700808"/>
            <a:ext cx="4906888" cy="4425355"/>
          </a:xfrm>
        </p:spPr>
        <p:txBody>
          <a:bodyPr/>
          <a:lstStyle/>
          <a:p>
            <a:pPr marL="114300" indent="0">
              <a:buNone/>
            </a:pPr>
            <a:endParaRPr lang="ru-RU" sz="3200" dirty="0" smtClean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ru-RU" sz="3200" dirty="0" smtClean="0">
                <a:solidFill>
                  <a:srgbClr val="000000"/>
                </a:solidFill>
              </a:rPr>
              <a:t>Если </a:t>
            </a:r>
            <a:r>
              <a:rPr lang="ru-RU" sz="3200" dirty="0">
                <a:solidFill>
                  <a:srgbClr val="000000"/>
                </a:solidFill>
              </a:rPr>
              <a:t>нужно красить дом,</a:t>
            </a:r>
          </a:p>
          <a:p>
            <a:pPr marL="114300" indent="0">
              <a:buNone/>
            </a:pPr>
            <a:r>
              <a:rPr lang="ru-RU" sz="3200" dirty="0">
                <a:solidFill>
                  <a:srgbClr val="000000"/>
                </a:solidFill>
              </a:rPr>
              <a:t>Срочно маляра зовём.</a:t>
            </a:r>
          </a:p>
          <a:p>
            <a:pPr marL="114300" indent="0">
              <a:buNone/>
            </a:pPr>
            <a:r>
              <a:rPr lang="ru-RU" sz="3200" dirty="0">
                <a:solidFill>
                  <a:srgbClr val="000000"/>
                </a:solidFill>
              </a:rPr>
              <a:t>Он покрасит всё кругом,</a:t>
            </a:r>
          </a:p>
          <a:p>
            <a:pPr marL="114300" indent="0">
              <a:buNone/>
            </a:pPr>
            <a:r>
              <a:rPr lang="ru-RU" sz="3200" dirty="0">
                <a:solidFill>
                  <a:srgbClr val="000000"/>
                </a:solidFill>
              </a:rPr>
              <a:t>Будет новеньким </a:t>
            </a:r>
            <a:r>
              <a:rPr lang="ru-RU" sz="3200" dirty="0" smtClean="0">
                <a:solidFill>
                  <a:srgbClr val="000000"/>
                </a:solidFill>
              </a:rPr>
              <a:t>наш дом</a:t>
            </a:r>
            <a:r>
              <a:rPr lang="ru-RU" sz="3200" dirty="0">
                <a:solidFill>
                  <a:srgbClr val="00000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64904"/>
            <a:ext cx="3951288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53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b="1" i="1" dirty="0" smtClean="0"/>
              <a:t>ЛОШАДКА»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Скачет </a:t>
            </a:r>
            <a:r>
              <a:rPr lang="ru-RU" dirty="0"/>
              <a:t>белая лошадка</a:t>
            </a:r>
          </a:p>
          <a:p>
            <a:pPr marL="0" indent="0">
              <a:buNone/>
            </a:pPr>
            <a:r>
              <a:rPr lang="ru-RU" dirty="0"/>
              <a:t>По дорожке ровной, гладкой.</a:t>
            </a:r>
          </a:p>
          <a:p>
            <a:pPr marL="0" indent="0">
              <a:buNone/>
            </a:pPr>
            <a:r>
              <a:rPr lang="ru-RU" dirty="0"/>
              <a:t>Цок да цок -  стучат копытца,</a:t>
            </a:r>
          </a:p>
          <a:p>
            <a:pPr marL="0" indent="0">
              <a:buNone/>
            </a:pPr>
            <a:r>
              <a:rPr lang="ru-RU" dirty="0"/>
              <a:t>Далеко лошадка мчится.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140968"/>
            <a:ext cx="3550516" cy="3319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5010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«ГРИБОК»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полянке у ручья</a:t>
            </a:r>
          </a:p>
          <a:p>
            <a:pPr marL="0" indent="0">
              <a:buNone/>
            </a:pPr>
            <a:r>
              <a:rPr lang="ru-RU" dirty="0"/>
              <a:t>Выросла грибов семья.</a:t>
            </a:r>
          </a:p>
          <a:p>
            <a:pPr marL="0" indent="0">
              <a:buNone/>
            </a:pPr>
            <a:r>
              <a:rPr lang="ru-RU" dirty="0"/>
              <a:t>Таня с Машей в лес пойдут,</a:t>
            </a:r>
          </a:p>
          <a:p>
            <a:pPr marL="0" indent="0">
              <a:buNone/>
            </a:pPr>
            <a:r>
              <a:rPr lang="ru-RU" dirty="0"/>
              <a:t>Все грибочки соберут.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48880"/>
            <a:ext cx="4038600" cy="4110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78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191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Артикуляционная гимнастика «Послушный язычок»</vt:lpstr>
      <vt:lpstr>«УЛЫБОЧКА»</vt:lpstr>
      <vt:lpstr>«ЗАБОРЧИК»</vt:lpstr>
      <vt:lpstr>«ЧАСИКИ»</vt:lpstr>
      <vt:lpstr> «КАЧЕЛИ» </vt:lpstr>
      <vt:lpstr> «ЧИСТИМ ЗУБКИ» </vt:lpstr>
      <vt:lpstr> «МАЛЯР» </vt:lpstr>
      <vt:lpstr> «ЛОШАДКА» </vt:lpstr>
      <vt:lpstr>«ГРИБОК» </vt:lpstr>
      <vt:lpstr>«ЧАШЕЧКА»</vt:lpstr>
      <vt:lpstr> «БАРАБАНЩИК» </vt:lpstr>
      <vt:lpstr>Молодец!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19</cp:revision>
  <dcterms:created xsi:type="dcterms:W3CDTF">2016-02-05T20:42:45Z</dcterms:created>
  <dcterms:modified xsi:type="dcterms:W3CDTF">2019-10-12T21:16:00Z</dcterms:modified>
</cp:coreProperties>
</file>