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57" r:id="rId6"/>
    <p:sldId id="261" r:id="rId7"/>
    <p:sldId id="260" r:id="rId8"/>
    <p:sldId id="258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Подготовительная группа</a:t>
            </a:r>
            <a:endParaRPr lang="ru-RU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Автор презентации: </a:t>
            </a:r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Харюзова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Светлана Александровна</a:t>
            </a:r>
          </a:p>
          <a:p>
            <a:pPr>
              <a:spcBef>
                <a:spcPts val="0"/>
              </a:spcBef>
              <a:buNone/>
            </a:pPr>
            <a:endParaRPr lang="ru-RU" sz="20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907704" y="692696"/>
            <a:ext cx="5112568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ln w="9525">
                  <a:noFill/>
                </a:ln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Речевая игра 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u="none" strike="noStrike" kern="1200" normalizeH="0" baseline="0" noProof="0" dirty="0" smtClean="0">
                <a:ln w="9525">
                  <a:noFill/>
                </a:ln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ea typeface="+mj-ea"/>
                <a:cs typeface="+mj-cs"/>
              </a:rPr>
              <a:t>«Аквариум»</a:t>
            </a:r>
          </a:p>
        </p:txBody>
      </p:sp>
    </p:spTree>
    <p:extLst>
      <p:ext uri="{BB962C8B-B14F-4D97-AF65-F5344CB8AC3E}">
        <p14:creationId xmlns="" xmlns:p14="http://schemas.microsoft.com/office/powerpoint/2010/main" val="1272261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Задачи речевого развития в условиях ФГОС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 современном этапе решаются три основные и ведущие задачи по развитию речи детей:</a:t>
            </a:r>
          </a:p>
          <a:p>
            <a:r>
              <a:rPr lang="ru-RU" dirty="0" smtClean="0"/>
              <a:t>1) развивать связную речь ребенка, его речевое творчество через практическую деятельность;</a:t>
            </a:r>
          </a:p>
          <a:p>
            <a:r>
              <a:rPr lang="ru-RU" dirty="0" smtClean="0"/>
              <a:t>2) учить детей овладевать родным языком в процессе расширения и углубления знаний об окружающем;</a:t>
            </a:r>
          </a:p>
          <a:p>
            <a:r>
              <a:rPr lang="ru-RU" dirty="0" smtClean="0"/>
              <a:t>3) развивать у детей потребность в общении как первейшего условия успешной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Цели: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   Цель: развивать грамотность, закрепить дифференциацию гласных и согласных звуков, совершенствовать внимание, реакцию, ловкость, быстроту мышления:     развитие умения проводить звуковой анализ, различать гласные и согласные звуки.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Задачи игры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развивать у детей осознанное восприятие твердых и мягких согласных </a:t>
            </a:r>
            <a:r>
              <a:rPr lang="ru-RU" dirty="0" smtClean="0"/>
              <a:t>звуков</a:t>
            </a:r>
          </a:p>
          <a:p>
            <a:r>
              <a:rPr lang="ru-RU" dirty="0" smtClean="0"/>
              <a:t> </a:t>
            </a:r>
            <a:r>
              <a:rPr lang="ru-RU" dirty="0" smtClean="0"/>
              <a:t>научить детей различать понятия звук и </a:t>
            </a:r>
            <a:r>
              <a:rPr lang="ru-RU" dirty="0" smtClean="0"/>
              <a:t>буква.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научить детей правильно употреблять термины «твёрдый согласный звук», «мягкий согласный звук</a:t>
            </a:r>
            <a:r>
              <a:rPr lang="ru-RU" dirty="0" smtClean="0"/>
              <a:t>», «гласный звук».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развитие фонематического слуха, связности речи, внимания, памяти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Описание игры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7" name="Содержимое 6" descr="20181120_16173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5993"/>
            <a:ext cx="4038600" cy="2714644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Игра состоит из трех аквариумов и рыбок трех цветов (красной, синей, зеленой)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696885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Правила игры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игре участвуют от 3-х до неограниченного количества детей.</a:t>
            </a:r>
          </a:p>
          <a:p>
            <a:r>
              <a:rPr lang="ru-RU" dirty="0" smtClean="0"/>
              <a:t>Ведущий называет слово и просит назвать, где находится определенный звук: в начале, середине или  в конце.</a:t>
            </a:r>
          </a:p>
          <a:p>
            <a:r>
              <a:rPr lang="ru-RU" dirty="0" smtClean="0"/>
              <a:t>Дети помещают рыбку в один из аквариумов.</a:t>
            </a:r>
            <a:endParaRPr lang="ru-RU" dirty="0"/>
          </a:p>
        </p:txBody>
      </p:sp>
      <p:pic>
        <p:nvPicPr>
          <p:cNvPr id="7" name="Содержимое 6" descr="20181120_16200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4730350" y="2444343"/>
            <a:ext cx="4500594" cy="2898008"/>
          </a:xfrm>
        </p:spPr>
      </p:pic>
    </p:spTree>
    <p:extLst>
      <p:ext uri="{BB962C8B-B14F-4D97-AF65-F5344CB8AC3E}">
        <p14:creationId xmlns="" xmlns:p14="http://schemas.microsoft.com/office/powerpoint/2010/main" val="4202927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Варианты игры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Содержимое 6" descr="20181120_16243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586572" y="2397121"/>
            <a:ext cx="4239432" cy="2731290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Ведущий называет слово из 3-х звуков, дети по очереди размещают рыбок разного цвета в три аквариума ( твердый согласный, гласный или мягкий согласный).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6941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2534" y="764704"/>
            <a:ext cx="80189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i="1" dirty="0" smtClean="0"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i="1" dirty="0" smtClean="0"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59" y="6104695"/>
            <a:ext cx="8018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/>
              <a:t> </a:t>
            </a:r>
            <a:endParaRPr lang="ru-RU" sz="2400" i="1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335758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Спасибо за внимание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2012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611560" y="260648"/>
            <a:ext cx="8342521" cy="576064"/>
          </a:xfrm>
        </p:spPr>
        <p:txBody>
          <a:bodyPr>
            <a:noAutofit/>
          </a:bodyPr>
          <a:lstStyle/>
          <a:p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4950" y="6329870"/>
            <a:ext cx="83740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Arial" pitchFamily="34" charset="0"/>
              </a:rPr>
              <a:t> </a:t>
            </a:r>
            <a:endParaRPr lang="ru-RU" dirty="0">
              <a:latin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057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A0000"/>
      </a:hlink>
      <a:folHlink>
        <a:srgbClr val="FAC08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222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Подготовительная группа</vt:lpstr>
      <vt:lpstr>Задачи речевого развития в условиях ФГОС</vt:lpstr>
      <vt:lpstr>Цели:</vt:lpstr>
      <vt:lpstr>Задачи игры</vt:lpstr>
      <vt:lpstr>Описание игры</vt:lpstr>
      <vt:lpstr>Правила игры</vt:lpstr>
      <vt:lpstr>Варианты игры</vt:lpstr>
      <vt:lpstr>Спасибо за внимание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Ранько Елена</dc:creator>
  <cp:lastModifiedBy>Света</cp:lastModifiedBy>
  <cp:revision>10</cp:revision>
  <dcterms:created xsi:type="dcterms:W3CDTF">2017-11-04T17:25:44Z</dcterms:created>
  <dcterms:modified xsi:type="dcterms:W3CDTF">2018-11-21T11:13:49Z</dcterms:modified>
</cp:coreProperties>
</file>