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r"/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«Маляр»:</a:t>
            </a:r>
            <a:r>
              <a:rPr lang="ru-RU" sz="2000" dirty="0" smtClean="0"/>
              <a:t> открыть рот. Кончиком  языка проводим по небу от верхних зубов к горлу. «Красим потолок», не торопиться. Повторить несколько раз.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8194" name="Picture 2" descr="C:\Users\acer\Downloads\mal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7256" y="2133600"/>
            <a:ext cx="3166344" cy="2740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«Чашка»:</a:t>
            </a:r>
            <a:r>
              <a:rPr lang="ru-RU" sz="2000" dirty="0" smtClean="0"/>
              <a:t> открыть рот.  Язык широкий. Тянемся боковыми краями и кончиком языка к верхним зубам, но не касаемся их.  Язык в форме «чашечки». Удерживать в таком положении под счет от 10 до 15.</a:t>
            </a:r>
            <a:endParaRPr lang="ru-RU" sz="2000" dirty="0"/>
          </a:p>
        </p:txBody>
      </p:sp>
      <p:pic>
        <p:nvPicPr>
          <p:cNvPr id="9218" name="Picture 2" descr="C:\Users\acer\Downloads\chash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1" y="1724179"/>
            <a:ext cx="2819400" cy="2729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«Гармошка»:</a:t>
            </a:r>
            <a:r>
              <a:rPr lang="ru-RU" sz="2000" dirty="0" smtClean="0"/>
              <a:t> сделать «Грибок». Не отрывая языка от неба, открывать и закрывать рот. Повторить несколько раз.</a:t>
            </a:r>
            <a:endParaRPr lang="ru-RU" sz="2000" dirty="0"/>
          </a:p>
        </p:txBody>
      </p:sp>
      <p:pic>
        <p:nvPicPr>
          <p:cNvPr id="10242" name="Picture 2" descr="C:\Users\acer\Downloads\907182_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22870" y="2248100"/>
            <a:ext cx="3523810" cy="3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mtClean="0"/>
              <a:t>«Улыбка»:</a:t>
            </a:r>
            <a:r>
              <a:rPr lang="ru-RU" sz="2000" smtClean="0"/>
              <a:t> широко улыбнуться, зубы не показывать. Удерживать в таком положении под счет до 5.</a:t>
            </a:r>
            <a:endParaRPr lang="ru-RU" sz="2000" dirty="0"/>
          </a:p>
        </p:txBody>
      </p:sp>
      <p:pic>
        <p:nvPicPr>
          <p:cNvPr id="1026" name="Picture 2" descr="C:\Users\acer\Downloads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09800"/>
            <a:ext cx="3369059" cy="2531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«Заборчик»:</a:t>
            </a:r>
            <a:r>
              <a:rPr lang="ru-RU" sz="2000" dirty="0" smtClean="0"/>
              <a:t> улыбнуться, показать верхние и нижние зубки. Удерживать в таком положении под счет до 5.</a:t>
            </a:r>
            <a:endParaRPr lang="ru-RU" sz="2000" dirty="0"/>
          </a:p>
        </p:txBody>
      </p:sp>
      <p:pic>
        <p:nvPicPr>
          <p:cNvPr id="2050" name="Picture 2" descr="C:\Users\acer\Downloads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0296" y="1981200"/>
            <a:ext cx="3063703" cy="2505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Бегемотики</a:t>
            </a:r>
            <a:r>
              <a:rPr lang="ru-RU" sz="2000" b="1" dirty="0" smtClean="0"/>
              <a:t>»:</a:t>
            </a:r>
            <a:r>
              <a:rPr lang="ru-RU" sz="2000" dirty="0" smtClean="0"/>
              <a:t> широко раскрыть рот. Удерживать в таком положении под счет до 5. Повторить упражнение несколько раз.</a:t>
            </a:r>
            <a:endParaRPr lang="ru-RU" sz="2000" dirty="0"/>
          </a:p>
        </p:txBody>
      </p:sp>
      <p:pic>
        <p:nvPicPr>
          <p:cNvPr id="3074" name="Picture 2" descr="C:\Users\acer\Downloads\3_begemotik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22650" y="2247900"/>
            <a:ext cx="352425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«Иголочка»:</a:t>
            </a:r>
            <a:r>
              <a:rPr lang="ru-RU" sz="2000" dirty="0" smtClean="0"/>
              <a:t> узкий, напряженный язык высунуть как можно дальше. Удерживать в таком положении под счет до 5.</a:t>
            </a:r>
            <a:endParaRPr lang="ru-RU" sz="2000" dirty="0"/>
          </a:p>
        </p:txBody>
      </p:sp>
      <p:pic>
        <p:nvPicPr>
          <p:cNvPr id="4098" name="Picture 2" descr="C:\Users\acer\Downloads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91998" y="3534294"/>
            <a:ext cx="785553" cy="627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«Блинчик»:</a:t>
            </a:r>
            <a:r>
              <a:rPr lang="ru-RU" sz="2000" dirty="0" smtClean="0"/>
              <a:t> широкий расслабленный язык положить на нижнюю губу.  Удерживать в таком положении под счет от 5 до 10. Повторить несколько раз.</a:t>
            </a:r>
            <a:endParaRPr lang="ru-RU" sz="2000" dirty="0"/>
          </a:p>
        </p:txBody>
      </p:sp>
      <p:pic>
        <p:nvPicPr>
          <p:cNvPr id="5122" name="Picture 2" descr="C:\Users\acer\Downloads\blin_fo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799" y="2336204"/>
            <a:ext cx="3061694" cy="2921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«Часики»: </a:t>
            </a:r>
            <a:r>
              <a:rPr lang="ru-RU" sz="2000" dirty="0" smtClean="0"/>
              <a:t>рот приоткрыть, перемещать кончик  языка из правого угла рта в левый. Повторить 5-10  раз.</a:t>
            </a:r>
            <a:endParaRPr lang="ru-RU" sz="2000" dirty="0"/>
          </a:p>
        </p:txBody>
      </p:sp>
      <p:pic>
        <p:nvPicPr>
          <p:cNvPr id="6147" name="Picture 3" descr="C:\Users\acer\Downloads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07586" y="1752600"/>
            <a:ext cx="2667887" cy="245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«Качели»:</a:t>
            </a:r>
            <a:r>
              <a:rPr lang="ru-RU" sz="2000" dirty="0" smtClean="0"/>
              <a:t> открыть рот. Попеременно поднимать и опускать кончик языка то на верхнюю, то на нижнюю губу. Повторить 5-10 раз.</a:t>
            </a:r>
            <a:endParaRPr lang="ru-RU" sz="2000" dirty="0"/>
          </a:p>
        </p:txBody>
      </p:sp>
      <p:pic>
        <p:nvPicPr>
          <p:cNvPr id="4" name="Picture 2" descr="C:\Users\acer\Downloads\10_kachel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65500" y="2247900"/>
            <a:ext cx="363855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«Чистим зубки»:</a:t>
            </a:r>
            <a:r>
              <a:rPr lang="ru-RU" sz="2000" dirty="0" smtClean="0"/>
              <a:t> открыть рот. Кончиком языка «чистим» сначала верхние зубы, затем нижние. Повторить несколько раз.</a:t>
            </a:r>
            <a:endParaRPr lang="ru-RU" sz="2000" dirty="0"/>
          </a:p>
        </p:txBody>
      </p:sp>
      <p:pic>
        <p:nvPicPr>
          <p:cNvPr id="7170" name="Picture 2" descr="C:\Users\acer\Downloads\16056_html_m64b818f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94075" y="2247900"/>
            <a:ext cx="3581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36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Артикуляционная гимнастика</vt:lpstr>
      <vt:lpstr>«Улыбка»: широко улыбнуться, зубы не показывать. Удерживать в таком положении под счет до 5.</vt:lpstr>
      <vt:lpstr>«Заборчик»: улыбнуться, показать верхние и нижние зубки. Удерживать в таком положении под счет до 5.</vt:lpstr>
      <vt:lpstr>«Бегемотики»: широко раскрыть рот. Удерживать в таком положении под счет до 5. Повторить упражнение несколько раз.</vt:lpstr>
      <vt:lpstr>«Иголочка»: узкий, напряженный язык высунуть как можно дальше. Удерживать в таком положении под счет до 5.</vt:lpstr>
      <vt:lpstr>«Блинчик»: широкий расслабленный язык положить на нижнюю губу.  Удерживать в таком положении под счет от 5 до 10. Повторить несколько раз.</vt:lpstr>
      <vt:lpstr>«Часики»: рот приоткрыть, перемещать кончик  языка из правого угла рта в левый. Повторить 5-10  раз.</vt:lpstr>
      <vt:lpstr>«Качели»: открыть рот. Попеременно поднимать и опускать кончик языка то на верхнюю, то на нижнюю губу. Повторить 5-10 раз.</vt:lpstr>
      <vt:lpstr>«Чистим зубки»: открыть рот. Кончиком языка «чистим» сначала верхние зубы, затем нижние. Повторить несколько раз.</vt:lpstr>
      <vt:lpstr>«Маляр»: открыть рот. Кончиком  языка проводим по небу от верхних зубов к горлу. «Красим потолок», не торопиться. Повторить несколько раз. </vt:lpstr>
      <vt:lpstr>«Чашка»: открыть рот.  Язык широкий. Тянемся боковыми краями и кончиком языка к верхним зубам, но не касаемся их.  Язык в форме «чашечки». Удерживать в таком положении под счет от 10 до 15.</vt:lpstr>
      <vt:lpstr>«Гармошка»: сделать «Грибок». Не отрывая языка от неба, открывать и закрывать рот. Повторить несколько раз.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acer</dc:creator>
  <cp:lastModifiedBy>acer</cp:lastModifiedBy>
  <cp:revision>4</cp:revision>
  <dcterms:created xsi:type="dcterms:W3CDTF">2018-11-04T14:28:24Z</dcterms:created>
  <dcterms:modified xsi:type="dcterms:W3CDTF">2018-11-04T14:55:04Z</dcterms:modified>
</cp:coreProperties>
</file>