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2"/>
  </p:notesMasterIdLst>
  <p:sldIdLst>
    <p:sldId id="260" r:id="rId2"/>
    <p:sldId id="263" r:id="rId3"/>
    <p:sldId id="262" r:id="rId4"/>
    <p:sldId id="258" r:id="rId5"/>
    <p:sldId id="278" r:id="rId6"/>
    <p:sldId id="266" r:id="rId7"/>
    <p:sldId id="259" r:id="rId8"/>
    <p:sldId id="277" r:id="rId9"/>
    <p:sldId id="275" r:id="rId10"/>
    <p:sldId id="274" r:id="rId11"/>
    <p:sldId id="273" r:id="rId12"/>
    <p:sldId id="272" r:id="rId13"/>
    <p:sldId id="271" r:id="rId14"/>
    <p:sldId id="270" r:id="rId15"/>
    <p:sldId id="269" r:id="rId16"/>
    <p:sldId id="268" r:id="rId17"/>
    <p:sldId id="283" r:id="rId18"/>
    <p:sldId id="264" r:id="rId19"/>
    <p:sldId id="279" r:id="rId20"/>
    <p:sldId id="28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6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7DEC8-079C-4BAF-ACF1-7707B7A1D5CD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4BC09-4B27-49C3-B3F7-CB21F4B8D1A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BC09-4B27-49C3-B3F7-CB21F4B8D1A6}" type="slidenum">
              <a:rPr lang="ru-RU" smtClean="0"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A25994B8-4788-44F1-948F-6457F5A417F6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DB9C816-5F83-486E-A30D-9DF09FC46F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994B8-4788-44F1-948F-6457F5A417F6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B9C816-5F83-486E-A30D-9DF09FC46F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994B8-4788-44F1-948F-6457F5A417F6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B9C816-5F83-486E-A30D-9DF09FC46F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994B8-4788-44F1-948F-6457F5A417F6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B9C816-5F83-486E-A30D-9DF09FC46F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A25994B8-4788-44F1-948F-6457F5A417F6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DB9C816-5F83-486E-A30D-9DF09FC46F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994B8-4788-44F1-948F-6457F5A417F6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3DB9C816-5F83-486E-A30D-9DF09FC46F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994B8-4788-44F1-948F-6457F5A417F6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3DB9C816-5F83-486E-A30D-9DF09FC46F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994B8-4788-44F1-948F-6457F5A417F6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B9C816-5F83-486E-A30D-9DF09FC46F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994B8-4788-44F1-948F-6457F5A417F6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B9C816-5F83-486E-A30D-9DF09FC46F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A25994B8-4788-44F1-948F-6457F5A417F6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DB9C816-5F83-486E-A30D-9DF09FC46F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A25994B8-4788-44F1-948F-6457F5A417F6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DB9C816-5F83-486E-A30D-9DF09FC46F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A25994B8-4788-44F1-948F-6457F5A417F6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3DB9C816-5F83-486E-A30D-9DF09FC46F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ny\Desktop\воспитатель моё призвание\сканирование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76672"/>
            <a:ext cx="7020694" cy="509370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1403648" y="5805264"/>
            <a:ext cx="662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Воспитатель моё призвание.</a:t>
            </a:r>
          </a:p>
          <a:p>
            <a:r>
              <a:rPr lang="ru-RU" b="1" dirty="0" smtClean="0"/>
              <a:t>МБДОУ№109 Детский сад комбинированного вида»</a:t>
            </a:r>
          </a:p>
          <a:p>
            <a:r>
              <a:rPr lang="ru-RU" b="1" dirty="0" smtClean="0"/>
              <a:t>Выполнила: </a:t>
            </a:r>
            <a:r>
              <a:rPr lang="ru-RU" b="1" dirty="0" err="1" smtClean="0"/>
              <a:t>Жарчинская</a:t>
            </a:r>
            <a:r>
              <a:rPr lang="ru-RU" b="1" dirty="0" smtClean="0"/>
              <a:t> Елена Анатольевна</a:t>
            </a:r>
            <a:endParaRPr lang="ru-RU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:\Users\Sony\Desktop\воспитатель моё призвание\средняя\цветик семицветик август 2018\20180813_100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4464370" cy="33483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95536" y="5328211"/>
            <a:ext cx="89289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Он интересен детям и конечно же в первую очередь воспитатель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это психолог.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pic>
        <p:nvPicPr>
          <p:cNvPr id="13314" name="Picture 2" descr="C:\Users\Sony\Desktop\воспитатель моё призвание\средняя\цветик семицветик август 2018\20180813_1008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72816"/>
            <a:ext cx="4032313" cy="302433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ony\Desktop\воспитатель моё призвание\средняя\День осени\_DSC08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467086"/>
            <a:ext cx="5760640" cy="49938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755576" y="5791829"/>
            <a:ext cx="83884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Ведь мудрый воспитатель мало запрещает и много играет.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Дети ведь живут в игре.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Sony\Desktop\воспитатель моё призвание\средняя\День осени\_DSC0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7" y="548680"/>
            <a:ext cx="7410321" cy="50065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827584" y="5805264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Наши дети окружены заботой взрослых, которые постоянно находят что-то новое, чем можно порадовать детей. </a:t>
            </a:r>
            <a:endParaRPr lang="ru-RU" sz="20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Sony\Desktop\воспитатель моё призвание\средняя\Новоселье 3.09.18г\_DSC0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99" y="476672"/>
            <a:ext cx="7672113" cy="49685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11560" y="5661248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Воспитатель не только организует работу детского коллектива в целом, но личные взаимоотношения детей между собой. </a:t>
            </a:r>
            <a:endParaRPr lang="ru-RU" sz="20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ony\Desktop\воспитатель моё призвание\средняя\Защита природы\_DSC08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132" y="620688"/>
            <a:ext cx="4138892" cy="49237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413" name="Picture 5" descr="C:\Users\Sony\Desktop\воспитатель моё призвание\средняя\Защита природы\_DSC07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404664"/>
            <a:ext cx="3168351" cy="26668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395536" y="5727330"/>
            <a:ext cx="87484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В профессии воспитателя главное –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это любовь к детям, любить просто так и отдавать свою частичку сердца.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pic>
        <p:nvPicPr>
          <p:cNvPr id="17412" name="Picture 4" descr="C:\Users\Sony\Desktop\воспитатель моё призвание\средняя\Защита природы\_DSC07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2996952"/>
            <a:ext cx="3096344" cy="28083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ony\Desktop\воспитатель моё призвание\средняя\Защита природы\_DSC08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476672"/>
            <a:ext cx="5544616" cy="47887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79512" y="5445224"/>
            <a:ext cx="88569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Воспитатель должен совершенствовать </a:t>
            </a:r>
            <a:r>
              <a:rPr lang="ru-RU" sz="2000" b="1" dirty="0" smtClean="0"/>
              <a:t>своё </a:t>
            </a:r>
            <a:r>
              <a:rPr lang="ru-RU" sz="2000" b="1" dirty="0" smtClean="0"/>
              <a:t>мастерство, используя достижения педагогической науки и передовой практики. Должен идти вперед, осваивать инновационные технологии, нетрадиционные методы, но и не должен забывать доброе старое.</a:t>
            </a:r>
            <a:endParaRPr lang="ru-RU" sz="20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Sony\Desktop\воспитатель моё призвание\средняя\Домашнии животные\_DSC1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708920"/>
            <a:ext cx="4106865" cy="25202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79512" y="4211716"/>
            <a:ext cx="896448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как они делятся своими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новыми знаниями,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когда видишь эту чистоту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в каждом маленьком человечке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понимаешь, что не ошиблась в выборе профессии.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Мне кажется такой отдачи больше не даёт ни одна профессия.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pic>
        <p:nvPicPr>
          <p:cNvPr id="19458" name="Picture 2" descr="C:\Users\Sony\Desktop\воспитатель моё призвание\средняя\Домашнии животные\_DSC1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80728"/>
            <a:ext cx="4176464" cy="25288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932040" y="980728"/>
            <a:ext cx="4211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a typeface="Times New Roman" pitchFamily="18" charset="0"/>
                <a:cs typeface="Arial" pitchFamily="34" charset="0"/>
              </a:rPr>
              <a:t>Действительно трудно быть воспитателем, но когда утром к тебе радостно бегут дети и когда ты слышишь, </a:t>
            </a:r>
            <a:endParaRPr lang="ru-RU" sz="2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Sony\Desktop\_DSC10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524692"/>
            <a:ext cx="7704856" cy="51365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467544" y="5889016"/>
            <a:ext cx="86764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Нужно любить их как собственных детей и только тогда тебя будут любить дети.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Sony\Desktop\воспитатель моё призвание\средняя\Подготовка к новому году\_DSC10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3960441" cy="28269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484" name="Picture 4" descr="C:\Users\Sony\Desktop\воспитатель моё призвание\средняя\Подготовка к новому году\_DSC10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284984"/>
            <a:ext cx="3672408" cy="30797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95536" y="4723225"/>
            <a:ext cx="37444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Воспитатель должен найти подход к каждому ребёнку.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860032" y="723709"/>
            <a:ext cx="417646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Воспитатель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должна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 создать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Arial" pitchFamily="34" charset="0"/>
              </a:rPr>
              <a:t>спокойную обстановку, где дети будут играть, рисовать,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Arial" pitchFamily="34" charset="0"/>
              </a:rPr>
              <a:t>лепять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Arial" pitchFamily="34" charset="0"/>
              </a:rPr>
              <a:t> и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Arial" pitchFamily="34" charset="0"/>
              </a:rPr>
              <a:t>танцевать.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effectLst/>
                <a:ea typeface="Calibri" pitchFamily="34" charset="0"/>
                <a:cs typeface="Arial" pitchFamily="34" charset="0"/>
              </a:rPr>
              <a:t> Детям </a:t>
            </a:r>
            <a:r>
              <a:rPr lang="ru-RU" sz="2000" b="1" dirty="0" smtClean="0">
                <a:ea typeface="Calibri" pitchFamily="34" charset="0"/>
                <a:cs typeface="Arial" pitchFamily="34" charset="0"/>
              </a:rPr>
              <a:t>з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Arial" pitchFamily="34" charset="0"/>
              </a:rPr>
              <a:t>десь должно быть тепло, весело и уютно.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Sony\Desktop\воспитатель моё призвание\средняя\Подготовка к новому году\_DSC1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548680"/>
            <a:ext cx="7686036" cy="489654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95536" y="5654237"/>
            <a:ext cx="87484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Воспитателю необходимы разнообразные знания, чтобы удовлетворять любознательность современного ребенка, помогать познавать окружающий мир.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76672"/>
            <a:ext cx="7488832" cy="490773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739624" y="5686973"/>
            <a:ext cx="730125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j-lt"/>
              </a:rPr>
              <a:t>                               Сколько </a:t>
            </a:r>
            <a:r>
              <a:rPr lang="ru-RU" sz="2000" b="1" dirty="0" smtClean="0">
                <a:latin typeface="+mj-lt"/>
              </a:rPr>
              <a:t>нужно ласки и </a:t>
            </a:r>
            <a:r>
              <a:rPr lang="ru-RU" sz="2000" b="1" dirty="0" smtClean="0">
                <a:latin typeface="+mj-lt"/>
              </a:rPr>
              <a:t>заботы</a:t>
            </a:r>
          </a:p>
          <a:p>
            <a:r>
              <a:rPr lang="ru-RU" sz="2000" b="1" dirty="0" smtClean="0">
                <a:latin typeface="+mj-lt"/>
              </a:rPr>
              <a:t> </a:t>
            </a:r>
            <a:r>
              <a:rPr lang="ru-RU" sz="2000" b="1" dirty="0" smtClean="0">
                <a:latin typeface="+mj-lt"/>
              </a:rPr>
              <a:t>                          Каждому </a:t>
            </a:r>
            <a:r>
              <a:rPr lang="ru-RU" sz="2000" b="1" dirty="0" smtClean="0">
                <a:latin typeface="+mj-lt"/>
              </a:rPr>
              <a:t>помочь и каждого понять.</a:t>
            </a:r>
          </a:p>
          <a:p>
            <a:endParaRPr lang="ru-RU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C:\Users\Sony\Desktop\_DSC1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620688"/>
            <a:ext cx="6669433" cy="53285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2123728" y="6093296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Спасибо за внимание!</a:t>
            </a:r>
            <a:endParaRPr lang="ru-RU" sz="32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ony\Desktop\воспитатель моё призвание\2млад.гр\Правила пожар.безопас\_DSC9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76672"/>
            <a:ext cx="6950670" cy="53512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5993315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Благодарна и трудна работа –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Ежедневно маму заменять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ony\Desktop\воспитатель моё призвание\2млад.гр\Фото ПДД\_DSC95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548681"/>
            <a:ext cx="6768752" cy="52591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971600" y="5993771"/>
            <a:ext cx="77048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Воспитатель – это первый после мамы учитель который                     встречается на жизненном пути.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ony\Desktop\воспитатель моё призвание\2млад.гр\День семьи\_DSC94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98921"/>
            <a:ext cx="7950150" cy="491951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835696" y="6021288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Воспитатель должен много знать и уметь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ony\Desktop\воспитатель моё призвание\2млад.гр\День семьи\_DSC94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4369638" cy="42484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219" name="Picture 3" descr="C:\Users\Sony\Desktop\воспитатель моё призвание\2млад.гр\День семьи\_DSC94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84784"/>
            <a:ext cx="4008306" cy="38884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403648" y="5877272"/>
            <a:ext cx="7272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Лучшие качества воспитателя – доброта, активность. </a:t>
            </a:r>
            <a:endParaRPr lang="ru-RU" sz="20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Sony\Desktop\воспитатель моё призвание\2млад.гр\День семьи\_DSC94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548680"/>
            <a:ext cx="6711471" cy="473584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547664" y="5517231"/>
            <a:ext cx="61206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Перед воспитателем детского сада стоит не простая задача – научить ребёнка понимать все прекрасное в мире: природу, музыку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ony\Desktop\воспитатель моё призвание\2млад.гр\День семьи\100NC1S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8037404" cy="37444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115616" y="5445223"/>
            <a:ext cx="7056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Воспитатель умеет шить, петь, играть вместе с детьми.</a:t>
            </a:r>
            <a:endParaRPr lang="ru-RU" sz="20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ony\Desktop\воспитатель моё призвание\средняя\16.08.18г шахтёр\20180815_110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4704522" cy="35283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291" name="Picture 3" descr="C:\Users\Sony\Desktop\воспитатель моё призвание\средняя\16.08.18г шахтёр\20180815_104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556792"/>
            <a:ext cx="4224469" cy="31683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67544" y="5517232"/>
            <a:ext cx="8676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Учить их рисовать или принимать участие в обучающим весельям. </a:t>
            </a:r>
            <a:endParaRPr lang="ru-RU" sz="2000" b="1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860</TotalTime>
  <Words>285</Words>
  <Application>Microsoft Office PowerPoint</Application>
  <PresentationFormat>Экран (4:3)</PresentationFormat>
  <Paragraphs>36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Литейная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Sony</dc:creator>
  <cp:lastModifiedBy>Sony</cp:lastModifiedBy>
  <cp:revision>87</cp:revision>
  <dcterms:created xsi:type="dcterms:W3CDTF">2019-01-26T12:18:57Z</dcterms:created>
  <dcterms:modified xsi:type="dcterms:W3CDTF">2019-02-01T10:26:46Z</dcterms:modified>
</cp:coreProperties>
</file>