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1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7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3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0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8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1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2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5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8556-2F52-4D95-B951-8BB71690911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29DA-2864-4315-A008-D9D871FE9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4248" y="3933056"/>
            <a:ext cx="2016224" cy="23762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Васильевна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Д/С №37  «Дружная семейка»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г.Нижневартовск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908720"/>
            <a:ext cx="5904656" cy="175260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 ПРИЗВАНИЕ –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ВОСПИТАТЕЛЬ!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sile\Downloads\930869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823537" cy="67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886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любовь к детям привела меня в эту профессию.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без любви невозможно чувствовать все ее очарование. Настоящий воспитатель всегда дарит подопечным частичку своего сердца.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3" name="Picture 3" descr="C:\Users\vasile\Desktop\image-21-01-19-05-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981678" cy="44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sile\Desktop\children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33372"/>
            <a:ext cx="69825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призвание – воспитатель!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призвание – воспитатель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вы удачно выберете труд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вложите в него свою душу,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счастье само отыщет вас».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Ушинский.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3429000"/>
            <a:ext cx="1882552" cy="60893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3" descr="C:\Users\vasile\Downloads\IMG_0848-21-01-19-0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7" y="0"/>
            <a:ext cx="530788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sile\Desktop\IMG_0849-21-01-19-04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86" y="3284984"/>
            <a:ext cx="5596114" cy="35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Более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 я посвятила трудной, но безумно интересной профессии.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лучшая профессия на земле - быть "волшебником". Если помочь ребенку и разбудить в нем волшебника - тогда и его жизнь и жизнь окружающих его людей изменится: малышу не захочется быть жестоким, он будет стараться никого не обижать, а наоборот, ему захочется творить добро, его сердце откроется миру..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8" name="Picture 6" descr="C:\Users\vasile\Desktop\IMG_0854-21-01-19-0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3"/>
            <a:ext cx="4689190" cy="45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vasile\Desktop\IMG_0851-21-01-19-04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032448" cy="45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20070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профессия – это возможность окунуться в атмосферу непосредственности. Каждый день я стремлюсь передать ребенку свою любовь и знания. И чудо происходит! Оно происходит каждый день, потому что я работаю по зову сердца.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замечательный детский сад  -  «Дружная семейка №37», в которой живет её Величество Игра, а воспитатели работают по призванию.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воспитателем, на мой взгляд, очень трудно, интересно и ответственно.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6256" y="4941168"/>
            <a:ext cx="1810544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vasile\Desktop\IMG_0859-21-01-19-0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6202"/>
            <a:ext cx="3923928" cy="42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ile\Desktop\IMG_0860-21-01-19-04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2636912"/>
            <a:ext cx="489654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мы, педагоги «Дружная семейка», переживаем массу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увлекательных событий и путешествий. Справившись с очередным заданием, или встречая необычного гостя,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радуемся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детьми. Проработав в этом учреждении почти 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не устаю удивляться, как вспыхивают огоньки в детских глазах, когда они слушают сказку,  открытости, способностям к творчеству у воспитанников.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789040"/>
            <a:ext cx="3610744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vasile\Desktop\IMG_0858-21-01-19-0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52928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 своим призванием найти и развить в каждом ребенке способности, которые обязательно есть в каждом ребенке, ввести его во взрослую жизнь, дав знания о мире, о природе и главное, о человеке. Воспитатель детского сада – особенная, удивительная профессия. Ведь он – мудрый спутник ребенка в его путешествии по стране Детства.</a:t>
            </a:r>
          </a:p>
        </p:txBody>
      </p:sp>
      <p:pic>
        <p:nvPicPr>
          <p:cNvPr id="6146" name="Picture 2" descr="C:\Users\vasile\Desktop\IMG_0852-21-01-19-0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128792" cy="45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«Песнь счастливого сверчка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804296"/>
              </p:ext>
            </p:extLst>
          </p:nvPr>
        </p:nvGraphicFramePr>
        <p:xfrm>
          <a:off x="4644008" y="980728"/>
          <a:ext cx="4392488" cy="5115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2016224"/>
              </a:tblGrid>
              <a:tr h="388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значит дети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меня?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Словами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 не скажешь,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Линейкой не измеришь,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взвесишь на весах.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дети для меня?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Наверное, душа…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Наверно крылья за спиной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может – свет над головой…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может – круг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открытом море,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может воздух и вода.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Здесь чувства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народе русском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пословица одна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тот шесток,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 того сверчка.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всех сверчков,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планете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Счастливей я,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Ведь рядом дети.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Ведь рядом судьбы,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 есть в них место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Впускают дети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 не тесно.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40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мой шесток - красивый самый,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нужен людям и земле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песнь сверчка порою краше даже,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песня соловья не на своем шесте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                                  Чернова И.Е.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vasile\Desktop\IMG_0853-21-01-19-0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" y="908720"/>
            <a:ext cx="440499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55679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вести за собой - не каждому это дано. Не каждому дано понимать детей с полуслова, превращаться самим в детей и быть такими же наивными и чистыми, как они. </a:t>
            </a:r>
          </a:p>
        </p:txBody>
      </p:sp>
      <p:pic>
        <p:nvPicPr>
          <p:cNvPr id="8200" name="Picture 8" descr="C:\Users\vasile\Desktop\image-21-01-19-05-0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2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воспитатель и этим горжусь,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вместе с детьми жить на свете учусь!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я – актриса несчетных ролей,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главная роль – заменять матерей!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vasile\Desktop\image-21-01-19-04-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9526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247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Подготовила: Алий Любовь Васильевна  воспитатель МАДОУ Д/С №37  «Дружная семейка» г.Нижневартовск </vt:lpstr>
      <vt:lpstr>            Мое призвание – воспитатель!  Мое призвание – воспитатель  «Если вы удачно выберете труд  и вложите в него свою душу,  то счастье само отыщет вас».  К. Д. Ушинский.     </vt:lpstr>
      <vt:lpstr>    Более 20 лет я посвятила трудной, но безумно интересной профессии.   Самая лучшая профессия на земле - быть "волшебником". Если помочь ребенку и разбудить в нем волшебника - тогда и его жизнь и жизнь окружающих его людей изменится: малышу не захочется быть жестоким, он будет стараться никого не обижать, а наоборот, ему захочется творить добро, его сердце откроется миру..  </vt:lpstr>
      <vt:lpstr>  Моя профессия – это возможность окунуться в атмосферу непосредственности. Каждый день я стремлюсь передать ребенку свою любовь и знания. И чудо происходит! Оно происходит каждый день, потому что я работаю по зову сердца.  Наш замечательный детский сад  -  «Дружная семейка №37», в которой живет её Величество Игра, а воспитатели работают по призванию. Быть воспитателем, на мой взгляд, очень трудно, интересно и ответственно.</vt:lpstr>
      <vt:lpstr> Вместе с детьми мы, педагоги «Дружная семейка», переживаем массу  увлекательных событий и путешествий. Справившись с очередным заданием, или встречая необычного гостя, радуемся вместе с детьми. Проработав в этом учреждении почти 9 лет, не устаю удивляться, как вспыхивают огоньки в детских глазах, когда они слушают сказку,  открытости, способностям к творчеству у воспитанников.</vt:lpstr>
      <vt:lpstr>Я считаю своим призванием найти и развить в каждом ребенке способности, которые обязательно есть в каждом ребенке, ввести его во взрослую жизнь, дав знания о мире, о природе и главное, о человеке. Воспитатель детского сада – особенная, удивительная профессия. Ведь он – мудрый спутник ребенка в его путешествии по стране Детства.</vt:lpstr>
      <vt:lpstr>«Песнь счастливого сверчка» </vt:lpstr>
      <vt:lpstr> Воспитывать, вести за собой - не каждому это дано. Не каждому дано понимать детей с полуслова, превращаться самим в детей и быть такими же наивными и чистыми, как они. </vt:lpstr>
      <vt:lpstr>Я - воспитатель и этим горжусь,  Что вместе с детьми жить на свете учусь!  Да, я – актриса несчетных ролей,  Но главная роль – заменять матерей!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Зотеева С.Н. воспитатель МБОУ «Прогимназия «Сказка» НМР РТ</dc:title>
  <dc:creator>Class</dc:creator>
  <cp:lastModifiedBy>RePack by Diakov</cp:lastModifiedBy>
  <cp:revision>28</cp:revision>
  <dcterms:created xsi:type="dcterms:W3CDTF">2015-01-10T14:30:50Z</dcterms:created>
  <dcterms:modified xsi:type="dcterms:W3CDTF">2019-01-21T12:20:50Z</dcterms:modified>
</cp:coreProperties>
</file>