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9" r:id="rId2"/>
    <p:sldId id="260" r:id="rId3"/>
    <p:sldId id="262" r:id="rId4"/>
    <p:sldId id="263" r:id="rId5"/>
    <p:sldId id="274" r:id="rId6"/>
    <p:sldId id="267" r:id="rId7"/>
    <p:sldId id="268" r:id="rId8"/>
    <p:sldId id="269" r:id="rId9"/>
    <p:sldId id="270" r:id="rId10"/>
    <p:sldId id="271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7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255183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5010" y="362309"/>
            <a:ext cx="55467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реализации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дошкольного образования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15 «Югорка»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«Б» общеразвивающей направленности для детей от 4 до 5 лет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2018-2019 учебный год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</a:t>
            </a:r>
            <a:r>
              <a:rPr lang="ru-RU" sz="1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Ваисова Ф.А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1027" name="Picture 3" descr="C:\Users\ильдар\Desktop\картинки\8d4cf45ba440f501179a36834cb2257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04" y="3579962"/>
            <a:ext cx="8022566" cy="302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3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965505"/>
            <a:ext cx="816520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сформированы начальные представления детей о гендерных особенностях, они научились использовать полученные знания в ходе общения со взрослыми и сверстниками. Сформированы у дошкольников способности выражать восприятие окружающего их мира, совершенствовать их интеллектуальные и творческие способности с помощью игры. Создана система совместной с детьми игровой деятельности, которая развивает творческий потенциал детей, желание общаться и учиться новому.</a:t>
            </a:r>
          </a:p>
          <a:p>
            <a:pPr indent="449580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Форма отчета о проделанной работе: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картотеки потешек, игр по гендерному воспитанию, сюжетно-ролевых игр, библиотека книг со сказками, настольные театры, консультации для воспитателей и родителей, таблица результатов тестирования, анкета для родителей, памятка для родителей</a:t>
            </a:r>
            <a:r>
              <a:rPr lang="ru-RU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ильдар\Desktop\картинки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309" y="3538259"/>
            <a:ext cx="4833668" cy="3136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9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«Духовно-нравственное воспитание детей посредством сказки»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настоящее время сказка, как и многие другие ценности традиционной культуры, заметно утратила свое предназначение. А ведь именно сказка играет важную роль в духовном обогащении дошкольников, способствует закладке этических и эстетических чувств. В то же время сказка - это среда для развития эмоционально-нравственного опыта ребенка, помогающая не только представлять последствия своих поступков, но и переживать их смысл для себя и окружающих.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окружающим миром в целом.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не только расширяют представления ребенка, обогащают его знания о действительности, главное - они вводят его в особый, исключительный мир чувств, глубоких переживаний и эмоциональных открытий.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духовно - нравственного развития детей. Способствовать коррекции нарушения эмоционально - волевой сферы детей в процессе художественной и продуктивной деятельности, связанной с нравственным содержанием сказки.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образный строй речи, обогащать словарный запас, формировать навыки связной речи,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способность детей отличать хорошее от плохого в сказке и в жизни;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у детей милосердие, умение уступать, помогать друг другу и с благодарностью принимать помощь;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трудолюбие, умение и желание доводить начатое дело до конца, с уважением относится к результатам чужого и своего труда;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эстетический вкус, умение видеть, ценить и беречь красоту.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ds04.infourok.ru/uploads/ex/06e5/0005237c-261be0ed/hello_html_m4dbf6e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54" y="5083644"/>
            <a:ext cx="7463610" cy="177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07526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099" y="1582341"/>
            <a:ext cx="691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2204" y="10048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Рабочая программа направлена на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 на создание развивающей образовательной </a:t>
            </a:r>
            <a:r>
              <a:rPr lang="ru-RU" b="1" i="1" dirty="0" smtClean="0">
                <a:latin typeface="Times New Roman"/>
                <a:ea typeface="Times New Roman"/>
              </a:rPr>
              <a:t>среды, которая представляет </a:t>
            </a:r>
            <a:r>
              <a:rPr lang="ru-RU" b="1" i="1" dirty="0">
                <a:latin typeface="Times New Roman"/>
                <a:ea typeface="Times New Roman"/>
              </a:rPr>
              <a:t>собой систему условий социализации и индивидуализации детей</a:t>
            </a:r>
            <a:endParaRPr lang="ru-RU" b="1" i="1" dirty="0"/>
          </a:p>
        </p:txBody>
      </p:sp>
      <p:pic>
        <p:nvPicPr>
          <p:cNvPr id="3074" name="Picture 2" descr="C:\Users\ильдар\Desktop\картинки\hello_html_m46d83c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041" y="112143"/>
            <a:ext cx="3316287" cy="663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18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Взаимодействие  с родителями.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условием обеспечения целостного развития личности ребенка является развитие конструктивного взаимодействия с  семьей.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цель —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соци­ально-педагогических ситуаций, связанных с воспитанием ребенка);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на уважение и понимание, на участие в жизни детского сада.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ds04.infourok.ru/uploads/ex/06e5/0005237c-261be0ed/hello_html_m4dbf6e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30" y="4669312"/>
            <a:ext cx="8117857" cy="1929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80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57" y="251706"/>
            <a:ext cx="80364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родительское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b="1" i="1" dirty="0" smtClean="0">
                <a:latin typeface="Times New Roman"/>
                <a:ea typeface="Times New Roman"/>
              </a:rPr>
              <a:t>1.Организационное</a:t>
            </a:r>
            <a:r>
              <a:rPr lang="ru-RU" b="1" i="1" dirty="0">
                <a:latin typeface="Times New Roman"/>
                <a:ea typeface="Times New Roman"/>
              </a:rPr>
              <a:t>: </a:t>
            </a:r>
            <a:r>
              <a:rPr lang="ru-RU" i="1" dirty="0">
                <a:latin typeface="Times New Roman"/>
                <a:ea typeface="Times New Roman"/>
              </a:rPr>
              <a:t>«Путешествие в страну </a:t>
            </a:r>
            <a:r>
              <a:rPr lang="ru-RU" i="1" dirty="0" smtClean="0">
                <a:latin typeface="Times New Roman"/>
                <a:ea typeface="Times New Roman"/>
              </a:rPr>
              <a:t>знаний»</a:t>
            </a:r>
            <a:endParaRPr lang="ru-RU" i="1" dirty="0">
              <a:latin typeface="Times New Roman"/>
              <a:ea typeface="Times New Roman"/>
            </a:endParaRPr>
          </a:p>
          <a:p>
            <a:pPr marL="285750" indent="-285750"/>
            <a:r>
              <a:rPr lang="ru-RU" i="1" dirty="0" smtClean="0">
                <a:latin typeface="Times New Roman"/>
                <a:ea typeface="Times New Roman"/>
              </a:rPr>
              <a:t>     Форма </a:t>
            </a:r>
            <a:r>
              <a:rPr lang="ru-RU" i="1" dirty="0">
                <a:latin typeface="Times New Roman"/>
                <a:ea typeface="Times New Roman"/>
              </a:rPr>
              <a:t>проведения:  Педагогическая </a:t>
            </a:r>
            <a:r>
              <a:rPr lang="ru-RU" i="1" dirty="0" smtClean="0">
                <a:latin typeface="Times New Roman"/>
                <a:ea typeface="Times New Roman"/>
              </a:rPr>
              <a:t>гостиная</a:t>
            </a:r>
          </a:p>
          <a:p>
            <a:pPr marL="285750" indent="-28575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2.«Особенности и проблемы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у детей среднего возраста.  Театральная деятельность как одна из форм развития речи и памяти».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Педагогическая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гостиная.</a:t>
            </a:r>
          </a:p>
          <a:p>
            <a:pPr marL="285750" indent="-285750"/>
            <a:r>
              <a:rPr lang="ru-RU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3.Текущее</a:t>
            </a:r>
            <a:r>
              <a:rPr lang="ru-RU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«Азы воспитания». Форма проведения: Круглый </a:t>
            </a:r>
            <a:r>
              <a:rPr lang="ru-RU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стол.</a:t>
            </a:r>
          </a:p>
          <a:p>
            <a:pPr marL="285750" indent="-28575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4.Итоговое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повзрослели и чему научились наши дети за этот год. Организация летнего отдыха детей» .Форма проведения: Педагогическая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ильдар\Desktop\картинки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475" y="3247152"/>
            <a:ext cx="5282242" cy="3427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5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9519807"/>
              </p:ext>
            </p:extLst>
          </p:nvPr>
        </p:nvGraphicFramePr>
        <p:xfrm>
          <a:off x="309093" y="874807"/>
          <a:ext cx="8422782" cy="5243450"/>
        </p:xfrm>
        <a:graphic>
          <a:graphicData uri="http://schemas.openxmlformats.org/drawingml/2006/table">
            <a:tbl>
              <a:tblPr firstRow="1" firstCol="1" bandRow="1"/>
              <a:tblGrid>
                <a:gridCol w="294756"/>
                <a:gridCol w="1207698"/>
                <a:gridCol w="819510"/>
                <a:gridCol w="1466490"/>
                <a:gridCol w="46343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проекта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«В стране Правил Дорожного Движения»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познавательно-практический   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у детей дошкольного возраста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безопасного поведения на дороге, на улице и в транспорте. Закрепить представления детей о том, что правила, предписанные пешеходам, пассажирам и водителям необходимо четко знать и соблюдать.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«Что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чудесница, водица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волшебница» 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Ноябрь-январь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Иследовательско-творческий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Обобщить и расширить знания и представления детей о неживой природе – о в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«Моя семья»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Февраль-март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Воспитание любви и уважения к своим родным, к членам своей семьи, как к людям, которые живут вместе, любят друг друга и заботятся о родных и близких. Воспитание у детей чувства долга перед семьей.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Расширять представления детей о своей семье, родословной, семейных традициях.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«9 Мая —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 Победы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Апрель-май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творчески – информационный.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Формирование нравственных ценностей, расширять знания детей о Великой Отечественной войне и ее героях, воспитывать детей в духе патриотизма, любви к Родине.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760" marR="5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1538" y="431322"/>
            <a:ext cx="6253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7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4625975" algn="ctr"/>
                <a:tab pos="6257925" algn="l"/>
              </a:tabLst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</a:rPr>
              <a:t>Дополнительная общеразвивающая программа (кружковая работа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</a:rPr>
              <a:t>) «Волшебные ручки».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6" y="1600200"/>
            <a:ext cx="8195094" cy="333410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Актуальность </a:t>
            </a:r>
            <a:r>
              <a:rPr lang="ru-RU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новизна 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кружка заключается в том, что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используются 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разные формы работ, подходы. </a:t>
            </a:r>
            <a:endParaRPr lang="ru-RU" sz="1600" i="1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Благоприятный эмоциональный настрой детей во время занятий по ручному труду, наслаждение, испытываемое в процессе работы, очень важны для общего развития. Постепенно у детей формируются такие качества, как целеустремлённость, настойчивость, умение доводить начатое дело до конца.</a:t>
            </a:r>
            <a:endParaRPr lang="ru-RU" sz="1600" i="1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Наблюдая за детьми на занятиях прикладного искусства, я заметила что дети моей группы плохо владеют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ножницами, 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знают правила безопасности при работе. Как безопасно использовать клей во время работы с аппликацией. Создавая программу кружка «Очумелые ручки» перед собой поставила цели и задачи.</a:t>
            </a:r>
            <a:endParaRPr lang="ru-RU" sz="1600" i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2" descr="https://ds04.infourok.ru/uploads/ex/06e5/0005237c-261be0ed/hello_html_m4dbf6e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82" y="4721071"/>
            <a:ext cx="8117857" cy="1929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82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32" y="206277"/>
            <a:ext cx="7513606" cy="603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914775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1. Развивать мышление, воображение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2. Мелкую моторику рук;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3. Воспитывать самостоятельность, уверенность, инициативность.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1.Сформировать у детей интерес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 различным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видам труда.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2.Познакомить со свойствами материалов.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3.Развивать умение безопасно пользоваться инструментами при работе.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4.Способствовать выработке навыков работы с различными  материалами.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5.Учить наклеивать готовые формы, составлять из них изображения готовых предметов, совершенствуя ориентировку на плоскости.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6.Способствовать развитию конструктивной деятельности.</a:t>
            </a:r>
            <a:endParaRPr lang="ru-RU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7.Развивать твёрдость рук, технические навыки.</a:t>
            </a:r>
            <a:endParaRPr lang="ru-RU" i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8.Способствовать развитию внимания. Памяти, воображения. Творческой фантазии.</a:t>
            </a:r>
            <a:endParaRPr lang="ru-RU" i="1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Возраст детей: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4-5 лет.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Срок реализации: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1 год.</a:t>
            </a:r>
            <a:endParaRPr lang="ru-RU" i="1" dirty="0"/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Подведение итогов: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осуществляется в виде составления книжек раскладушек с фотографиями работ, проведение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выставок.</a:t>
            </a:r>
            <a:endParaRPr lang="ru-RU" i="1" dirty="0"/>
          </a:p>
        </p:txBody>
      </p:sp>
      <p:pic>
        <p:nvPicPr>
          <p:cNvPr id="6146" name="Picture 2" descr="C:\Users\ильдар\Desktop\картинки\hello_html_m46d83c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924" y="276045"/>
            <a:ext cx="1785668" cy="615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1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172" y="405583"/>
            <a:ext cx="7250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В программу кружка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«Волшебные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ручки» входит ряд разделов:</a:t>
            </a:r>
            <a:endParaRPr lang="ru-RU" b="1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Работа с бумагой и картоном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Работа с тканью и нитью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Работа с природным материалом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Работа с бросовым материалом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Лепка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    В начале учебного года проводятся ознакомительные занятия для детей с целью формирования интереса к художественному труду В конце учебного года проводится фото выставка детских работ с целью подведения итогов реализации программы.</a:t>
            </a:r>
            <a:endParaRPr lang="ru-RU" i="1" dirty="0"/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ильдар\Desktop\картинки\8d4cf45ba440f501179a36834cb2257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07" y="3614468"/>
            <a:ext cx="8203722" cy="3243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6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kern="1800" dirty="0" smtClean="0">
                <a:latin typeface="Times New Roman"/>
                <a:ea typeface="Times New Roman"/>
              </a:rPr>
              <a:t> </a:t>
            </a:r>
            <a:r>
              <a:rPr lang="ru-RU" sz="2700" b="1" i="1" kern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Тема самообразования 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«Гендерное </a:t>
            </a:r>
            <a:r>
              <a:rPr lang="ru-RU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 средней группы  в условиях детского сада посредством различных видов деятельности». </a:t>
            </a:r>
            <a:r>
              <a:rPr lang="ru-RU" sz="2700" b="1" i="1" kern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Гендерное воспитание – это формирование у детей представлений о настоящих мужчинах и женщинах, а это необходимо для нормальной и эффективной социализации личности. Под влиянием воспитателей и родителей дошкольник должен усвоить половую роль, или гендерную модель поведения, которой придерживается человек, чтобы его определяли как женщину или мужчину.</a:t>
            </a:r>
          </a:p>
          <a:p>
            <a:pPr>
              <a:buNone/>
            </a:pP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повысить свой профессиональный уровень по теме, систематизировать работу гендерного подхода в воспитании детей в ДОУ.</a:t>
            </a:r>
          </a:p>
          <a:p>
            <a:pP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данной цели предполагаю решение следующих задач:</a:t>
            </a:r>
          </a:p>
          <a:p>
            <a:pP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детей с учетом их гендерных особенностей.</a:t>
            </a:r>
          </a:p>
          <a:p>
            <a:pP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родителей гендерной компетентности.</a:t>
            </a:r>
          </a:p>
          <a:p>
            <a:pP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Знакомство педагогов с теоретическими знаниями о психосоциальных различиях мальчиков и девочек, особенностями их воспитания и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0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697</TotalTime>
  <Words>699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Взаимодействие  с родителями.</vt:lpstr>
      <vt:lpstr>Слайд 4</vt:lpstr>
      <vt:lpstr>Слайд 5</vt:lpstr>
      <vt:lpstr>Дополнительная общеразвивающая программа (кружковая работа) «Волшебные ручки». </vt:lpstr>
      <vt:lpstr>Слайд 7</vt:lpstr>
      <vt:lpstr>Слайд 8</vt:lpstr>
      <vt:lpstr> Тема самообразования «Гендерное воспитание дошкольников средней группы  в условиях детского сада посредством различных видов деятельности».  </vt:lpstr>
      <vt:lpstr>Слайд 10</vt:lpstr>
      <vt:lpstr>«Духовно-нравственное воспитание детей посредством сказки»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vai67</cp:lastModifiedBy>
  <cp:revision>61</cp:revision>
  <dcterms:created xsi:type="dcterms:W3CDTF">2013-11-19T05:52:05Z</dcterms:created>
  <dcterms:modified xsi:type="dcterms:W3CDTF">2019-01-20T13:16:51Z</dcterms:modified>
</cp:coreProperties>
</file>