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75" r:id="rId4"/>
    <p:sldId id="260" r:id="rId5"/>
    <p:sldId id="274" r:id="rId6"/>
    <p:sldId id="276" r:id="rId7"/>
    <p:sldId id="263" r:id="rId8"/>
    <p:sldId id="270" r:id="rId9"/>
    <p:sldId id="268" r:id="rId10"/>
    <p:sldId id="271" r:id="rId11"/>
    <p:sldId id="267" r:id="rId12"/>
    <p:sldId id="272" r:id="rId13"/>
    <p:sldId id="266" r:id="rId14"/>
    <p:sldId id="273" r:id="rId15"/>
    <p:sldId id="277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6398C-B1C9-484E-AC33-AE9C45EF82BC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58D1EC-2F8E-46A6-AD1D-ECA807C15A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638" y="1691100"/>
            <a:ext cx="7936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у детей дошкольного возраста с ООП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81969" y="5589917"/>
            <a:ext cx="3817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– дефектолог:  Кузнецова А.В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4297" y="404949"/>
            <a:ext cx="9470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МУНИЦИПАЛЬНОЕ БЮДЖЕТНОЕ ОБРАЗОВАТЕЛЬНОЕ УЧРЕЖДЕНИЕ №</a:t>
            </a:r>
            <a:r>
              <a:rPr lang="ru-RU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15 «Золотая Рыбка»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сочниц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16" y="1087408"/>
            <a:ext cx="6219645" cy="505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ФОРМИРОВАНИЕ ЭЛЕМЕНТОВ ЛОГИЧЕСКОГО МЫШЛЕНИЯ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3"/>
            <a:ext cx="10363200" cy="3264815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9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9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целенаправленной коррекционно-педагогической работы ребенок учится устанавливать временные, причинно-следственные связи и зависимости, обучается рассуждать, выделять существенное и второстепенное, объединять предметы на различных основаниях, видеть в предметах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разные их свойства, видеть относительность границ между отдельными группами явлений и объектов.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н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181" y="963762"/>
            <a:ext cx="5719313" cy="55491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При правильно развитом мышлении ребенок способен:</a:t>
            </a:r>
            <a:endParaRPr lang="ru-RU" sz="48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3"/>
            <a:ext cx="10282917" cy="1850083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Анализировать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Синтезировать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Сравнивать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Классифицировать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Обобщать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Конкретизировать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Абстрагировать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060" y="1138687"/>
            <a:ext cx="6682596" cy="50119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160" y="2005069"/>
            <a:ext cx="9937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того, чтобы ребенок с интересом играл в логические игры, необходимо помнить о том , что в основе логики лежит любознательность. Поэтому игры необходимо разнообразить и наряду с часто используемыми играми, такими как  «что лишнее?», «назови одним словом», «что сначала, что потом,» «небылицы»,  нужно использовать оригинальные.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842" y="2645030"/>
            <a:ext cx="11165456" cy="121960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114" y="2085618"/>
            <a:ext cx="9144000" cy="1336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 - </a:t>
            </a: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из высших форм деятельности человека. Это социально обусловленный психический процесс, неразрывно связанный с речью. В процессе мыслительной деятельности вырабатываются определенные приемы или операции (анализ, синтез, сравнение, обобщение, конкретизация).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085" y="3669698"/>
            <a:ext cx="9365446" cy="167348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Логическое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способность человека, которую нужно развивать с помощью специальных уроков, приемов и упражнений.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954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2156" y="1038812"/>
            <a:ext cx="6731333" cy="5048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242" y="56966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Виды мышления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0008" y="1682151"/>
            <a:ext cx="93079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1.Наглядно-действенное - познание с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помощью манипулирования предметами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(игрушками);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2.Наглядно-образное - познание с помощью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представлений предметов явлений;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3.Словесно-логическое - познание с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помощью представлений предметов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4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16326" y="267035"/>
            <a:ext cx="5398704" cy="64616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Этапы развития мышления: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5" y="2704663"/>
            <a:ext cx="10552103" cy="3068175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Наглядно-действенное мышление.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Наглядно-образное (Конкретно-предметное) мышление.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Словесно-логическое (Абстрактно-логическое) мышление.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750" y="1013553"/>
            <a:ext cx="86482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особыми образовательными потребностями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отмечаются проблемы не только в речевом развитии, но и в развитии психических процессов, в частности в развитии мышления. У них не сформированы основные компоненты наглядно-образного мышления и взаимосвязь между ними, затруднены актуализация образов -представлений об окружающей действительности и словесные обобщения имеющихся образов, недостаточно сформированы мыслительные операции, не сформированы представления о целостных предметах и их свойствах, качествах, признаках, не сформированы представления о причинно-следственных связях.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772" y="880579"/>
            <a:ext cx="7030527" cy="5712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9780922" cy="43494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над развитием мышления строится поэтапно: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636" y="1894508"/>
            <a:ext cx="10050004" cy="3929050"/>
          </a:xfrm>
        </p:spPr>
        <p:txBody>
          <a:bodyPr>
            <a:normAutofit fontScale="25000" lnSpcReduction="20000"/>
          </a:bodyPr>
          <a:lstStyle/>
          <a:p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1-й этап. Наглядно-действенное мышление.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Ребенок на практике решает примитивные задачи – вертит, тянет, открывает, нажимает. Здесь он на практике выявляет причину со следствием, такой своеобразный метод проб и ошибок. Таким мышлением обладает не только ребенок, часто и взрослые им пользуются.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2-й этап. Наглядно-образное (Конкретно-предметное) мышление.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 этом этапе, ребенку не обязательно совершать действия руками, он уже способен образно (наглядно) представить, что будет, если он совершит какое-то действие.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3-й этап. Словесно-логическое (Абстрактно-логическое) мышление.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Самый сложный процесс мышления для детей. Здесь ребенок оперирует не конкретными образами, а сложными отвлеченными понятиями, выраженными словами. Например, в раннем детстве определенное слово ассоциируется у ребенка с конкретным, виденным им предметом. Например, при слове кошка ребенок младшего дошкольного возраста представляет себе именно свою кошку, и может удивится, что другую кошку тоже зовут кошкой. Дети старшего дошкольного возраста понятие “кошка” уже могут обобщить. Ребенок с развитым словесно-логическим мышлением способен оперировать такими например, абстрактными понятиями как время и пространство.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273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Constantia</vt:lpstr>
      <vt:lpstr>Times New Roman</vt:lpstr>
      <vt:lpstr>Wingdings 2</vt:lpstr>
      <vt:lpstr>Поток</vt:lpstr>
      <vt:lpstr>Презентация PowerPoint</vt:lpstr>
      <vt:lpstr>Мышление - одна из высших форм деятельности человека. Это социально обусловленный психический процесс, неразрывно связанный с речью. В процессе мыслительной деятельности вырабатываются определенные приемы или операции (анализ, синтез, сравнение, обобщение, конкретизация). </vt:lpstr>
      <vt:lpstr>Презентация PowerPoint</vt:lpstr>
      <vt:lpstr>Презентация PowerPoint</vt:lpstr>
      <vt:lpstr>Презентация PowerPoint</vt:lpstr>
      <vt:lpstr>Этапы развития мышления:</vt:lpstr>
      <vt:lpstr>Презентация PowerPoint</vt:lpstr>
      <vt:lpstr>Презентация PowerPoint</vt:lpstr>
      <vt:lpstr>Работа над развитием мышления строится поэтапно:</vt:lpstr>
      <vt:lpstr>Презентация PowerPoint</vt:lpstr>
      <vt:lpstr>ФОРМИРОВАНИЕ ЭЛЕМЕНТОВ ЛОГИЧЕСКОГО МЫШЛЕНИЯ</vt:lpstr>
      <vt:lpstr>Презентация PowerPoint</vt:lpstr>
      <vt:lpstr>При правильно развитом мышлении ребенок способен: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Кузнецов</dc:creator>
  <cp:lastModifiedBy>Сергей Кузнецов</cp:lastModifiedBy>
  <cp:revision>35</cp:revision>
  <dcterms:created xsi:type="dcterms:W3CDTF">2019-10-27T19:14:55Z</dcterms:created>
  <dcterms:modified xsi:type="dcterms:W3CDTF">2019-11-12T08:00:23Z</dcterms:modified>
</cp:coreProperties>
</file>