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3" r:id="rId5"/>
    <p:sldId id="260" r:id="rId6"/>
    <p:sldId id="261" r:id="rId7"/>
    <p:sldId id="264" r:id="rId8"/>
    <p:sldId id="259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1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27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57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96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6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7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6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9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96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1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8143-1797-408B-AABD-017B986242D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18706-99C9-4103-AB03-2659FAD52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9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0317"/>
            <a:ext cx="10515600" cy="1022684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Д/С №26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9431"/>
            <a:ext cx="10515600" cy="4704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Уголок психологической разгрузки</a:t>
            </a:r>
          </a:p>
          <a:p>
            <a:pPr marL="0" indent="0" algn="ctr">
              <a:buNone/>
            </a:pPr>
            <a:endParaRPr lang="ru-RU" sz="4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marL="0" indent="0" algn="r">
              <a:buNone/>
            </a:pP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Д/С №26</a:t>
            </a:r>
          </a:p>
          <a:p>
            <a:pPr marL="0" indent="0" algn="r">
              <a:buNone/>
            </a:pPr>
            <a:r>
              <a:rPr lang="ru-RU" sz="2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Нигматуллина</a:t>
            </a: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Г.Ж.</a:t>
            </a:r>
          </a:p>
        </p:txBody>
      </p:sp>
    </p:spTree>
    <p:extLst>
      <p:ext uri="{BB962C8B-B14F-4D97-AF65-F5344CB8AC3E}">
        <p14:creationId xmlns:p14="http://schemas.microsoft.com/office/powerpoint/2010/main" val="32625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9073" y="84222"/>
            <a:ext cx="11454063" cy="121519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условий для сохранения и укрепления психического здоровья детей и обеспечение специально организованных воздействий на дошкольников в условиях дошкольного учреждения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9073" y="1515979"/>
            <a:ext cx="11782927" cy="5152107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lvl="0" algn="just"/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атмосферу психологического комфорта и эмоционального благополучия, свободной творческой и активной личности;</a:t>
            </a:r>
          </a:p>
          <a:p>
            <a:pPr lvl="0" algn="just"/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 способствующие развитию произвольной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психофизического состояния и двигательной активности детей;</a:t>
            </a:r>
          </a:p>
          <a:p>
            <a:pPr lvl="0" algn="just"/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 способствующие развитию произвольной </a:t>
            </a:r>
            <a:r>
              <a:rPr lang="ru-RU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эмоционального состояния детей;</a:t>
            </a:r>
          </a:p>
          <a:p>
            <a:pPr algn="just"/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способствовать развитию коммуникативной компетентности детей</a:t>
            </a:r>
          </a:p>
        </p:txBody>
      </p:sp>
    </p:spTree>
    <p:extLst>
      <p:ext uri="{BB962C8B-B14F-4D97-AF65-F5344CB8AC3E}">
        <p14:creationId xmlns:p14="http://schemas.microsoft.com/office/powerpoint/2010/main" val="186796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31" y="365125"/>
            <a:ext cx="11574379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уголка психологической разгрузки: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789" y="1825625"/>
            <a:ext cx="11526253" cy="4827838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Зона психологической разгрузки;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социально приемлемым способам поведения;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владеть собой в различный ситуациях (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общению, разрешению конфликтов;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самооценки, снятие тревожности, повышение уверенности в себе;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навыкам сотрудничества и согласованным действиям в команде.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797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883" y="365125"/>
            <a:ext cx="11466095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организации уголка психологической разгрузки: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5624"/>
            <a:ext cx="11442032" cy="4863933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материалов;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Актуальность;</a:t>
            </a:r>
          </a:p>
          <a:p>
            <a:pPr lvl="0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Креативность.</a:t>
            </a:r>
          </a:p>
          <a:p>
            <a:pPr marL="0" indent="0">
              <a:buNone/>
            </a:pP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6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062" y="292935"/>
            <a:ext cx="11482138" cy="898191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уголка психологической разгрузки: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062" y="1323474"/>
            <a:ext cx="11590421" cy="5293894"/>
          </a:xfrm>
        </p:spPr>
        <p:txBody>
          <a:bodyPr>
            <a:normAutofit/>
          </a:bodyPr>
          <a:lstStyle/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Уголки для уединения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(шатер, палатка, ширма, домик-трансформер, зонтик и т.д.), подушки-«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плакушки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»,подушки-«думки», светильники-ночники, место релаксации, мягкая мебель, фотоальбомы с семейными фотографиями, телефон, островок радости, мягкие и пищащие игрушки, сухой бассейн, сухой душ, различные дидактические игры.</a:t>
            </a:r>
          </a:p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агрессивных детей способам выражения гнева в приемлемой форме: 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боксерская груша и перчатки, кукла «Бо-бо», штанга, панно для метания мяча, сухой бассейн, поролоновые подушки для битья, стаканчики, кружки для крика, «Волшебные бутылочки», мишени, «Коврик злости», коробочка гнева.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Обучение детей приемам    саморегуляции.</a:t>
            </a:r>
          </a:p>
          <a:p>
            <a:pPr algn="just"/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4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041" y="0"/>
            <a:ext cx="11369843" cy="111893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Оснащение уголка психологической разгрузки: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041" y="854242"/>
            <a:ext cx="11526253" cy="5751095"/>
          </a:xfrm>
        </p:spPr>
        <p:txBody>
          <a:bodyPr>
            <a:normAutofit/>
          </a:bodyPr>
          <a:lstStyle/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Аудио-, видеозаписи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(звуки леса, музыка для отдыха, релаксации), волшебные предметы (шапка - невидимка, плащ, палочка, дудочки, маски, цветик-семицветик, шкатулки, волшебные коробочки)), игры с песком, водой, крупами, пуговицами, элементы арт-терапии (лепка из глины, рисование пальчиками, ладошками) «Тактильные мешочки», массажеры, «Мешочки настроений», «Коробочки добрых дел»</a:t>
            </a:r>
          </a:p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бесконфликтному общению с помощью эмоционально развивающих игр: 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«Коврик дружбы», «Азбука настроений», настольные, дидактические игры:  «Мои чувства», «Чувства и эмоции», «Угадай эмоцию», «Эмоции в сказках», «Найди друзей», «Как поступают друзья», шкатулка с маленькими человечками, «Подушка примирения», «Коробочка примирения», «Доска или дерево настроений», «Зеркало эмоций», «Театр эмоций», оборудование для совместных игр и игр-драматизаций</a:t>
            </a:r>
          </a:p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самооценки тревожных, неуверенных в себе детей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 «Почетный стул», подиум, медали, «сонные игрушки», доска почета.</a:t>
            </a:r>
          </a:p>
          <a:p>
            <a:pPr algn="just"/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навыкам сотрудничества и согласованным действиям в команде: 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«Гусеница», «Веселый коврик».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2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57" y="126610"/>
            <a:ext cx="11732455" cy="1181686"/>
          </a:xfrm>
        </p:spPr>
        <p:txBody>
          <a:bodyPr>
            <a:normAutofit/>
          </a:bodyPr>
          <a:lstStyle/>
          <a:p>
            <a:pPr algn="ctr"/>
            <a:r>
              <a:rPr lang="ru-RU" sz="320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работы в уголке психологической разгрузки:</a:t>
            </a:r>
            <a:br>
              <a:rPr lang="ru-RU" sz="320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43" y="1533378"/>
            <a:ext cx="11465169" cy="519801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и упражнения должны носить разнообразный характер;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повторение одной игры не более 1 – 2-х раз;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игр в одном комплексе 3-5 (в зависимости от степени агрессивности ребёнка);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каждого блока игр рекомендуются релаксационные упражнения, 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психогимнастические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упражнения.</a:t>
            </a:r>
          </a:p>
        </p:txBody>
      </p:sp>
    </p:spTree>
    <p:extLst>
      <p:ext uri="{BB962C8B-B14F-4D97-AF65-F5344CB8AC3E}">
        <p14:creationId xmlns:p14="http://schemas.microsoft.com/office/powerpoint/2010/main" val="3843438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915" y="120316"/>
            <a:ext cx="11004885" cy="1215190"/>
          </a:xfrm>
        </p:spPr>
        <p:txBody>
          <a:bodyPr>
            <a:normAutofit/>
          </a:bodyPr>
          <a:lstStyle/>
          <a:p>
            <a:pPr lvl="0"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072" y="1624262"/>
            <a:ext cx="11454063" cy="5233737"/>
          </a:xfrm>
        </p:spPr>
        <p:txBody>
          <a:bodyPr>
            <a:normAutofit/>
          </a:bodyPr>
          <a:lstStyle/>
          <a:p>
            <a:pPr lvl="0" algn="just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детей с повышенной активностью владеть приёмами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проявления у агрессивных детей конфликтов и драк;</a:t>
            </a:r>
          </a:p>
          <a:p>
            <a:pPr lvl="0" algn="just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материалам психологического уголка раскроются тревожные и застенчивые дети;</a:t>
            </a:r>
          </a:p>
          <a:p>
            <a:pPr lvl="0" algn="just"/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дошкольников сотрудничать друг с другом, согласованно действовать в командных играх.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0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26608"/>
            <a:ext cx="10515600" cy="106914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литература: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45" y="942536"/>
            <a:ext cx="12037255" cy="5915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 Лютова Е.К., Монина Г.Б. Тренинг эффективного взаимодействия с детьми. – СПб.: Речь, 2005.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Смолякова Е.Н. Организация психологических уголков в группе детского сада // Воспитатель дошкольного учреждения. – 2013. - №4.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 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Соседенко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Т.А. Дизайн-проект «Психологический уголок» // Справочник старшего воспитателя. – 2011. -  №1. – с. 36.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  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Зедгенидзе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В.Я. Предупреждение и разрешение конфликтов у дошкольников: пособие для практических работников ДОУ / В.Я 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Зедгенидзе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Изд. 2-е. - М.: Айрис-Пресс, 2006.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Карабанова О.А., Алиева Э.Ф., 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Радионова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О.Р., Рабинович П.Д., Марич Е.М. Организация развивающей предметно-пространственной среды в соответствии с федеральным государственным образовательным стандартом дошкольного образования. Методические рекомендации для педагогических работников дошкольных образовательных организаций и родителей детей дошкольного возраста / О.А. Карабанова, Э.Ф. Алиева, О.Р. </a:t>
            </a:r>
            <a:r>
              <a:rPr lang="ru-RU" sz="2400" b="0" i="0" u="none" strike="noStrike" baseline="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Радионова</a:t>
            </a:r>
            <a:r>
              <a:rPr lang="ru-RU" sz="2400" b="0" i="0" u="none" strike="noStrike" baseline="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П.Д. Рабинович, Е.М. Марич. – М.: Федеральный институт развития образования, 2014.</a:t>
            </a:r>
          </a:p>
          <a:p>
            <a:pPr marL="0" indent="0" algn="just">
              <a:buNone/>
            </a:pPr>
            <a:endParaRPr lang="ru-RU" sz="2400" b="0" i="0" u="none" strike="noStrike" baseline="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882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800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МБДОУ Д/С №26</vt:lpstr>
      <vt:lpstr>Цель: создание условий для сохранения и укрепления психического здоровья детей и обеспечение специально организованных воздействий на дошкольников в условиях дошкольного учреждения</vt:lpstr>
      <vt:lpstr>Назначение уголка психологической разгрузки:</vt:lpstr>
      <vt:lpstr>Основные принципы организации уголка психологической разгрузки:</vt:lpstr>
      <vt:lpstr>Оснащение уголка психологической разгрузки:</vt:lpstr>
      <vt:lpstr>Оснащение уголка психологической разгрузки:</vt:lpstr>
      <vt:lpstr>Правила работы в уголке психологической разгрузки: </vt:lpstr>
      <vt:lpstr>Ожидаемый результат:</vt:lpstr>
      <vt:lpstr>Используемая литература: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Д/С №26</dc:title>
  <dc:creator>HP</dc:creator>
  <cp:lastModifiedBy>Домашний</cp:lastModifiedBy>
  <cp:revision>15</cp:revision>
  <dcterms:created xsi:type="dcterms:W3CDTF">2019-12-09T08:16:12Z</dcterms:created>
  <dcterms:modified xsi:type="dcterms:W3CDTF">2020-10-28T08:47:26Z</dcterms:modified>
</cp:coreProperties>
</file>