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4" r:id="rId4"/>
    <p:sldId id="260" r:id="rId5"/>
    <p:sldId id="261" r:id="rId6"/>
    <p:sldId id="262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36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38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98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9247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75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464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2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4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16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8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52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9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1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06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1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49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84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9FEE3FE-4DEE-46C2-BED0-DA9E69BF751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F797FF4-17C9-4810-BC89-8D1A77478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wer.ru/files/u34156/buratino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wer.ru/files/u34156/buratino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BDA1E0D-F346-4A11-ACE0-C39A8ABC5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45956"/>
            <a:ext cx="10736179" cy="4211054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Д/С №26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«Сказкотерапия – это…»</a:t>
            </a:r>
            <a:br>
              <a:rPr lang="ru-RU" sz="53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53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B562B613-2926-4DB2-A73A-AB002545A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7432" y="4331367"/>
            <a:ext cx="3056020" cy="2141621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МБДОУ Д/С №26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Нигматуллина 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</a:t>
            </a:r>
          </a:p>
          <a:p>
            <a:endParaRPr lang="ru-RU" dirty="0"/>
          </a:p>
        </p:txBody>
      </p:sp>
      <p:pic>
        <p:nvPicPr>
          <p:cNvPr id="8" name="Picture 10" descr="Картинка 154 из 406">
            <a:hlinkClick r:id="rId2"/>
            <a:extLst>
              <a:ext uri="{FF2B5EF4-FFF2-40B4-BE49-F238E27FC236}">
                <a16:creationId xmlns:a16="http://schemas.microsoft.com/office/drawing/2014/main" id="{8F2EC2CC-C06D-7F18-536B-4BB7DD04B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7" t="8955" r="12311" b="7460"/>
          <a:stretch>
            <a:fillRect/>
          </a:stretch>
        </p:blipFill>
        <p:spPr bwMode="auto">
          <a:xfrm>
            <a:off x="494046" y="2815391"/>
            <a:ext cx="2715963" cy="404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08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29DDC-C39B-4B78-B569-7C776064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726" y="-145824"/>
            <a:ext cx="12019548" cy="2887579"/>
          </a:xfrm>
        </p:spPr>
        <p:txBody>
          <a:bodyPr>
            <a:normAutofit/>
          </a:bodyPr>
          <a:lstStyle/>
          <a:p>
            <a:pPr algn="l"/>
            <a:r>
              <a:rPr lang="ru-RU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Сказкотерапия - </a:t>
            </a:r>
            <a:r>
              <a:rPr lang="ru-RU" sz="20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один из самых эффективных приемов работы с детьми, которые испытывают затруднения в физической, поведенческой и интеллектуальной сфере.</a:t>
            </a:r>
            <a:br>
              <a:rPr lang="ru-RU" sz="20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</a:br>
            <a:r>
              <a:rPr lang="ru-RU" sz="20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  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528B41-BAC2-4426-B346-6AA5A39572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6725" y="2367092"/>
            <a:ext cx="11915275" cy="42502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b="0" i="0" u="none" strike="noStrike" baseline="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Сказкотерапия</a:t>
            </a:r>
            <a:r>
              <a:rPr lang="ru-RU" sz="200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 </a:t>
            </a: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здоровьесберегающей технологией, комплексной системой, направленной на коррекцию речевых нарушений, личностное развитие ребенка и сохранение его здоровья, и позволяет в рамках сказки решать обучающие, коррекционные, воспитательные задачи.</a:t>
            </a:r>
            <a:b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66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FFF15-C41A-B3C3-39A1-20BEC661B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56411"/>
            <a:ext cx="10364451" cy="157613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ADD18E-AE05-8F6A-9341-435C415F4D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8095" y="1450046"/>
            <a:ext cx="11393905" cy="51134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b="0" i="0" u="none" strike="noStrike" baseline="0" dirty="0">
              <a:solidFill>
                <a:srgbClr val="11111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0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снижает уровень тревожности и агрессивности у детей;</a:t>
            </a:r>
          </a:p>
          <a:p>
            <a:pPr algn="just"/>
            <a:r>
              <a:rPr lang="ru-RU" sz="20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способствует развитию речевой активности детей;</a:t>
            </a:r>
          </a:p>
          <a:p>
            <a:pPr algn="just"/>
            <a:r>
              <a:rPr lang="ru-RU" sz="20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развивает творческие способности;</a:t>
            </a:r>
          </a:p>
          <a:p>
            <a:pPr algn="just"/>
            <a:r>
              <a:rPr lang="ru-RU" sz="20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развивает умения преодолевать трудности и страхи;</a:t>
            </a:r>
          </a:p>
          <a:p>
            <a:pPr algn="just"/>
            <a:r>
              <a:rPr lang="ru-RU" sz="20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формирует веру в позитивное решение проблем;</a:t>
            </a:r>
          </a:p>
          <a:p>
            <a:pPr algn="l"/>
            <a:r>
              <a:rPr lang="ru-RU" sz="20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развивает способности к эмоциональной регуляции и естественной коммуникации. Подходит детям самых различных возрастов с различным уровнем речевого и интеллектуального развития.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50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13D84-ABB0-4CF3-AEB8-50066C6E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34753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сказок: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DFF255-394A-4702-9FB2-5158F55E08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1104" y="1058779"/>
            <a:ext cx="11770896" cy="5963813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Художественные сказки </a:t>
            </a: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- это народные и авторские сказки, в сюжете которых могут присутствовать элементы других форм.</a:t>
            </a:r>
          </a:p>
          <a:p>
            <a:pPr algn="just"/>
            <a:r>
              <a:rPr lang="ru-RU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Дидактические сказки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</a:rPr>
              <a:t> -</a:t>
            </a: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Создаются педагогом для подачи учебного материала, при этом абстрактные символы (цифры, буквы, звуки, арифметические действия пр.) одушевляются.</a:t>
            </a:r>
          </a:p>
          <a:p>
            <a:pPr algn="just"/>
            <a:r>
              <a:rPr lang="ru-RU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Медитативные сказки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</a:rPr>
              <a:t> -</a:t>
            </a: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Помогают расслабиться, снять психоэмоциональное напряжение посредством накопления положительного опыта. Часто чтение сопровождается прослушиванием успокаивающей музыки или звуков природы.</a:t>
            </a:r>
          </a:p>
          <a:p>
            <a:pPr algn="just"/>
            <a:r>
              <a:rPr lang="ru-RU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Психотерапевтические сказки - </a:t>
            </a: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Помогают разобраться в событиях окружающего мира, направлены на личностный рост, позволяют увидеть положительные стороны и качества.</a:t>
            </a:r>
          </a:p>
          <a:p>
            <a:pPr algn="l"/>
            <a:r>
              <a:rPr lang="ru-RU" b="1" i="0" u="none" strike="noStrike" baseline="0" dirty="0" err="1">
                <a:solidFill>
                  <a:srgbClr val="111111"/>
                </a:solidFill>
                <a:latin typeface="Times New Roman" panose="02020603050405020304" pitchFamily="18" charset="0"/>
              </a:rPr>
              <a:t>Психокоррекционные</a:t>
            </a:r>
            <a:r>
              <a:rPr lang="ru-RU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сказки - </a:t>
            </a: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создаются для мягкого влияния на поведение ребенка, имеют ограничения по возрасту.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</a:rPr>
              <a:t>П</a:t>
            </a: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од коррекцией здесь понимается "замещение" неэффективного стиля поведения на более продуктивный, а также объяснение ребенку смысла происходящего.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89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B9C833-DE5C-C227-D70A-6F277320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-336884"/>
            <a:ext cx="10364451" cy="164832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со сказкой: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CF884-3CE5-DDC0-4B43-DF7FE406CF4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232" y="830179"/>
            <a:ext cx="11722768" cy="60278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1. Чтение сказки и ее анализ.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2. Рассказывание сказки: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- рассказывание от первого и третьего лица;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- рассказывание и придумывание продолжения.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3.Сочинение сказки.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4. Драматизация сказки.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5. Имидж-терапия (мгновенное преображение с помощью костюмов).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6. Рисование сказки.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7. </a:t>
            </a:r>
            <a:r>
              <a:rPr lang="ru-RU" b="0" i="0" u="none" strike="noStrike" baseline="0" dirty="0" err="1">
                <a:solidFill>
                  <a:srgbClr val="111111"/>
                </a:solidFill>
                <a:latin typeface="Times New Roman" panose="02020603050405020304" pitchFamily="18" charset="0"/>
              </a:rPr>
              <a:t>Куклотерапия</a:t>
            </a: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(пальчиковый театр, куклы-марионетки...).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8. Медитации на сказку (погружение в какой-либо процесс).</a:t>
            </a:r>
          </a:p>
          <a:p>
            <a:pPr marL="0" indent="0" algn="l">
              <a:buNone/>
            </a:pPr>
            <a:r>
              <a:rPr lang="ru-RU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Сказка - это всегда понятно, всегда слушается с удовольствием, легко запоминается, воздействует на подсознательном уровне.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46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03ACA-F74F-5EDF-ABD3-A959CD4A5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75" y="1"/>
            <a:ext cx="11802978" cy="137159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занятия с элементами сказкотерапии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539758-AC0C-6312-5320-4C9FF7A8E1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2406" y="985627"/>
            <a:ext cx="11985859" cy="57992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1. Ритуал «Погружения в сказку» </a:t>
            </a:r>
            <a:r>
              <a:rPr lang="ru-RU" sz="18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( ритуальная присказка,       либо же перед детьми ставится сказочная задача, в которой детям предлагается принять решение или предложить выход из создавшейся ситуации).</a:t>
            </a:r>
          </a:p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2. Основная часть</a:t>
            </a:r>
            <a:r>
              <a:rPr lang="ru-RU" sz="18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Если занятие направлено на коррекцию к примеру эмоционально – личностной сферы, то здесь идет непосредственно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- ознакомление с художественным произведением (сказкой, рассказом, стихотворением, притчей, басней);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- обсуждение сказки (оценка положительных и отрицательных качеств персонажей) пересказ;</a:t>
            </a:r>
          </a:p>
          <a:p>
            <a:pPr marL="0" indent="0" algn="just">
              <a:buNone/>
            </a:pPr>
            <a:r>
              <a:rPr lang="ru-RU" sz="18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- драматизация и проигрывание сказки (развитие творческого воображения, воспитание чувств).</a:t>
            </a:r>
          </a:p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3. </a:t>
            </a:r>
            <a:r>
              <a:rPr lang="ru-RU" sz="1800" b="1" i="0" u="none" strike="noStrike" baseline="0" dirty="0" err="1">
                <a:solidFill>
                  <a:srgbClr val="111111"/>
                </a:solidFill>
                <a:latin typeface="Times New Roman" panose="02020603050405020304" pitchFamily="18" charset="0"/>
              </a:rPr>
              <a:t>Резюмирование</a:t>
            </a:r>
            <a:r>
              <a:rPr lang="ru-RU" sz="18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. Подведение итогов.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4. Ритуал «Выхода из сказки». </a:t>
            </a:r>
            <a:r>
              <a:rPr lang="ru-RU" sz="18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(«Мы берём с собой всё важное, что было сегодня с нами, всё, чему мы научились»).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4976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78F7F-8201-A195-8254-57A76C435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47" y="132347"/>
            <a:ext cx="11959390" cy="120267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элементов сказкотерапии на занятиях решает ряд педагогических задач: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F25871-D7D6-086D-B702-B7D1F66EC8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2980" y="1479885"/>
            <a:ext cx="11718758" cy="53781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1.  </a:t>
            </a:r>
            <a:r>
              <a:rPr lang="ru-RU" sz="24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Воспитательные</a:t>
            </a: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(проявляется чувство сопереживания, чуткие взаимоотношения со взрослыми и сверстниками).</a:t>
            </a:r>
          </a:p>
          <a:p>
            <a:pPr marL="0" indent="0" algn="just">
              <a:buNone/>
            </a:pP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2.</a:t>
            </a:r>
            <a:r>
              <a:rPr lang="ru-RU" sz="2400" b="1" dirty="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Психотерапевтические </a:t>
            </a: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(проявляет спокойствие, радость, успех, психологический комфорт).</a:t>
            </a:r>
          </a:p>
          <a:p>
            <a:pPr marL="0" indent="0" algn="just">
              <a:buNone/>
            </a:pP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3. </a:t>
            </a:r>
            <a:r>
              <a:rPr lang="ru-RU" sz="24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Диагностические</a:t>
            </a: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(получение информации о развитии и особенностях, выявление проблемы).</a:t>
            </a:r>
          </a:p>
          <a:p>
            <a:pPr marL="0" indent="0" algn="just">
              <a:buNone/>
            </a:pP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4. </a:t>
            </a:r>
            <a:r>
              <a:rPr lang="ru-RU" sz="24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Коррекционные</a:t>
            </a: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(заметное повышение самооценки ребенка, налаживание способов взаимодействия с окружающими).</a:t>
            </a:r>
          </a:p>
          <a:p>
            <a:pPr marL="0" indent="0" algn="just">
              <a:buNone/>
            </a:pP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5. </a:t>
            </a:r>
            <a:r>
              <a:rPr lang="ru-RU" sz="2400" b="1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Развивающие</a:t>
            </a:r>
            <a:r>
              <a:rPr lang="ru-RU" sz="2400" b="0" i="0" u="none" strike="noStrike" baseline="0" dirty="0">
                <a:solidFill>
                  <a:srgbClr val="111111"/>
                </a:solidFill>
                <a:latin typeface="Times New Roman" panose="02020603050405020304" pitchFamily="18" charset="0"/>
              </a:rPr>
              <a:t> (приобретаются знания о новых формах деятельности и повышается саморегуляция поведения и чувств).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70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BC9F9-294B-109E-4DF3-83BDD02E2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049736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Спасибо за внимание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828971-EEFA-5DB2-A08E-EACBBFD44FC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168896"/>
            <a:ext cx="10363826" cy="7315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10" descr="Картинка 154 из 406">
            <a:hlinkClick r:id="rId2"/>
            <a:extLst>
              <a:ext uri="{FF2B5EF4-FFF2-40B4-BE49-F238E27FC236}">
                <a16:creationId xmlns:a16="http://schemas.microsoft.com/office/drawing/2014/main" id="{DF0AD537-8893-659D-8FF1-16DF911B7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7" t="8955" r="12311" b="7460"/>
          <a:stretch>
            <a:fillRect/>
          </a:stretch>
        </p:blipFill>
        <p:spPr bwMode="auto">
          <a:xfrm>
            <a:off x="680953" y="1046747"/>
            <a:ext cx="3626352" cy="519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3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0</TotalTime>
  <Words>613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Капля</vt:lpstr>
      <vt:lpstr>МБДОУ Д/С №26          «Сказкотерапия – это…»     </vt:lpstr>
      <vt:lpstr>Сказкотерапия -  один из самых эффективных приемов работы с детьми, которые испытывают затруднения в физической, поведенческой и интеллектуальной сфере.    </vt:lpstr>
      <vt:lpstr>Сказкотерапия:</vt:lpstr>
      <vt:lpstr>Виды сказок:</vt:lpstr>
      <vt:lpstr>Формы работы со сказкой:</vt:lpstr>
      <vt:lpstr>Структура занятия с элементами сказкотерапии</vt:lpstr>
      <vt:lpstr>Использование элементов сказкотерапии на занятиях решает ряд педагогических задач:</vt:lpstr>
      <vt:lpstr>                                                        Спасибо за внимание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Д/С №26      Нетрадиционные методы в  коррекционной работе с детьми с ОВЗ     </dc:title>
  <dc:creator>Домашний</dc:creator>
  <cp:lastModifiedBy>Домашний</cp:lastModifiedBy>
  <cp:revision>12</cp:revision>
  <dcterms:created xsi:type="dcterms:W3CDTF">2022-01-31T08:01:49Z</dcterms:created>
  <dcterms:modified xsi:type="dcterms:W3CDTF">2024-03-07T09:28:58Z</dcterms:modified>
</cp:coreProperties>
</file>