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4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8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3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8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11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3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2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8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334F89-92ED-4B26-9A00-F53DDE1229B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485ACE-8DF1-4616-8C47-AF2C3081645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1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-115913"/>
            <a:ext cx="6709893" cy="4095482"/>
          </a:xfrm>
        </p:spPr>
        <p:txBody>
          <a:bodyPr/>
          <a:lstStyle/>
          <a:p>
            <a:r>
              <a:rPr lang="ru-RU" dirty="0" smtClean="0"/>
              <a:t>Музыкально-ритмические игры для детей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Подготовила</a:t>
            </a:r>
            <a:r>
              <a:rPr lang="ru-RU" dirty="0" smtClean="0"/>
              <a:t>: </a:t>
            </a:r>
            <a:r>
              <a:rPr lang="ru-RU" dirty="0" smtClean="0"/>
              <a:t>музыкальный руководитель первой категории Щербакова Лариса Владимировна.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97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551" y="124315"/>
            <a:ext cx="9720072" cy="861339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ПО ДОРОГЕ МЫ ШЛИ –ИНСТРУМЕНТЫ НАШЛИ</a:t>
            </a:r>
            <a:endParaRPr lang="ru-RU" sz="32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/>
          <a:stretch/>
        </p:blipFill>
        <p:spPr>
          <a:xfrm>
            <a:off x="2083632" y="985654"/>
            <a:ext cx="6160957" cy="5228446"/>
          </a:xfrm>
        </p:spPr>
      </p:pic>
    </p:spTree>
    <p:extLst>
      <p:ext uri="{BB962C8B-B14F-4D97-AF65-F5344CB8AC3E}">
        <p14:creationId xmlns:p14="http://schemas.microsoft.com/office/powerpoint/2010/main" val="238499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7" y="759853"/>
            <a:ext cx="92340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1672" y="141668"/>
            <a:ext cx="5149451" cy="618185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СПАСИБО ЗА ВНИМАНИЕ !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54723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617" y="853343"/>
            <a:ext cx="116980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915" y="1030310"/>
            <a:ext cx="10020835" cy="4819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Музыкальные занятия включают в себя разнообразные виды деятельности. </a:t>
            </a:r>
          </a:p>
          <a:p>
            <a:pPr marL="0" indent="0" algn="just">
              <a:buNone/>
            </a:pPr>
            <a:r>
              <a:rPr lang="ru-RU" dirty="0" smtClean="0"/>
              <a:t>Я работаю музыкальным руководителем в детском саду более 15 лет.  </a:t>
            </a:r>
            <a:r>
              <a:rPr lang="ru-RU" dirty="0"/>
              <a:t>В своей работе я использую музыкальные игры, которые оказывают большую помощь в развитии музыкальных способностей детей. Все виды музыкальных игр, используемые мной на музыкальных занятиях, являются дидактическими, так как являются самым доступным и </a:t>
            </a:r>
            <a:r>
              <a:rPr lang="ru-RU" dirty="0" err="1"/>
              <a:t>диагностичным</a:t>
            </a:r>
            <a:r>
              <a:rPr lang="ru-RU" dirty="0"/>
              <a:t> видом деятельности</a:t>
            </a:r>
            <a:r>
              <a:rPr lang="ru-RU" dirty="0" smtClean="0"/>
              <a:t>. Они </a:t>
            </a:r>
            <a:r>
              <a:rPr lang="ru-RU" dirty="0"/>
              <a:t> дают возможность </a:t>
            </a:r>
            <a:r>
              <a:rPr lang="ru-RU" dirty="0" smtClean="0"/>
              <a:t>выявлять  уровень </a:t>
            </a:r>
            <a:r>
              <a:rPr lang="ru-RU" dirty="0"/>
              <a:t>развития музыкальных способностей и </a:t>
            </a:r>
            <a:r>
              <a:rPr lang="ru-RU" dirty="0" smtClean="0"/>
              <a:t>уровень </a:t>
            </a:r>
            <a:r>
              <a:rPr lang="ru-RU" dirty="0"/>
              <a:t>социально-психологического </a:t>
            </a:r>
            <a:r>
              <a:rPr lang="ru-RU" dirty="0" smtClean="0"/>
              <a:t>развития </a:t>
            </a:r>
            <a:r>
              <a:rPr lang="ru-RU" dirty="0" smtClean="0"/>
              <a:t>ребёнка. Особое место занимают музыкально-ритмические игры   </a:t>
            </a:r>
            <a:r>
              <a:rPr lang="ru-RU" dirty="0"/>
              <a:t>                                                                                                                                              Дети получают удовольствие от процесса игры. И хотя музыкальные игры  часто требуют  концентрации внимания, выдержки, быстроты реакций, диктуемых музыкальным материалом, дети считают, что играть совсем не трудно. Именно поэтому ребенок вступает в музыкальную игру без опасения и страха, и прекрасно может проявить свою   индивидуальность.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95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6" y="605307"/>
            <a:ext cx="9247030" cy="4250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Совушка сова – большая голова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1571224"/>
            <a:ext cx="7250807" cy="46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/>
          <a:stretch/>
        </p:blipFill>
        <p:spPr>
          <a:xfrm>
            <a:off x="3567658" y="708337"/>
            <a:ext cx="6464983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63" y="986743"/>
            <a:ext cx="107566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Во время использования на занятии музыкально-ритмических игр мы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решаем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ряд конкретных задач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музыкально-игровой деятельности: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способности эмоционального сопереживания в процессе восприятия музыки;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музыкального слуха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звуковысотного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тембрового и динамического);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чувства ритма;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памяти детей.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-передача ребенку определенных теоретических знаний о музыке;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творческих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 в процессе импровизации в различных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видах музыкальных игр.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5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117152"/>
            <a:ext cx="8989454" cy="65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4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П</a:t>
            </a:r>
            <a:r>
              <a:rPr lang="ru-RU" sz="2400" i="1" dirty="0" smtClean="0"/>
              <a:t>ринцип  подбора музыкального </a:t>
            </a:r>
            <a:br>
              <a:rPr lang="ru-RU" sz="2400" i="1" dirty="0" smtClean="0"/>
            </a:br>
            <a:r>
              <a:rPr lang="ru-RU" sz="2400" i="1" dirty="0" smtClean="0"/>
              <a:t>материала</a:t>
            </a:r>
            <a:endParaRPr lang="ru-RU" sz="36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5" y="0"/>
            <a:ext cx="3453060" cy="51847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911" y="1957589"/>
            <a:ext cx="4778061" cy="40622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Художественность, эстетика, динамичность </a:t>
            </a:r>
          </a:p>
          <a:p>
            <a:r>
              <a:rPr lang="ru-RU" sz="2000" dirty="0" smtClean="0"/>
              <a:t>      музыкального образа.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Мажорный характер музыкального </a:t>
            </a:r>
          </a:p>
          <a:p>
            <a:r>
              <a:rPr lang="ru-RU" sz="2000" dirty="0" smtClean="0"/>
              <a:t>       сочинения, побуждающего к         движению.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Разнообразие тематики, жанров.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Разнообразие движений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3578505"/>
            <a:ext cx="4223410" cy="3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5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0873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</a:t>
            </a:r>
            <a:r>
              <a:rPr lang="ru-RU" sz="2400" dirty="0" smtClean="0"/>
              <a:t>етоды</a:t>
            </a:r>
            <a:r>
              <a:rPr lang="ru-RU" sz="3200" dirty="0" smtClean="0"/>
              <a:t> </a:t>
            </a:r>
            <a:r>
              <a:rPr lang="ru-RU" sz="2400" dirty="0" smtClean="0"/>
              <a:t>и Приёмы обучения музыкально-ритмическим играм.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* Наглядный.</a:t>
            </a:r>
          </a:p>
          <a:p>
            <a:r>
              <a:rPr lang="ru-RU" dirty="0" smtClean="0"/>
              <a:t>* Метод выразительного показа.</a:t>
            </a:r>
          </a:p>
          <a:p>
            <a:r>
              <a:rPr lang="ru-RU" dirty="0" smtClean="0"/>
              <a:t>* Метод иллюстративной наглядности.</a:t>
            </a:r>
          </a:p>
          <a:p>
            <a:r>
              <a:rPr lang="ru-RU" dirty="0" smtClean="0"/>
              <a:t>* Музыкальное сопровождение.</a:t>
            </a:r>
          </a:p>
          <a:p>
            <a:r>
              <a:rPr lang="ru-RU" dirty="0" smtClean="0"/>
              <a:t>* Игровой метод.</a:t>
            </a:r>
          </a:p>
          <a:p>
            <a:r>
              <a:rPr lang="ru-RU" dirty="0" smtClean="0"/>
              <a:t>* Импровизация.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1777286"/>
            <a:ext cx="5360831" cy="4303038"/>
          </a:xfrm>
        </p:spPr>
      </p:pic>
    </p:spTree>
    <p:extLst>
      <p:ext uri="{BB962C8B-B14F-4D97-AF65-F5344CB8AC3E}">
        <p14:creationId xmlns:p14="http://schemas.microsoft.com/office/powerpoint/2010/main" val="177829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музыкально-ритмические игры</a:t>
            </a:r>
            <a:br>
              <a:rPr lang="ru-RU" sz="2400" dirty="0" smtClean="0"/>
            </a:br>
            <a:r>
              <a:rPr lang="ru-RU" sz="2400" dirty="0" smtClean="0"/>
              <a:t>бывают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934972"/>
            <a:ext cx="6654085" cy="492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669" y="1996225"/>
            <a:ext cx="5396246" cy="40113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Сюжетные: «Волк в лесу», «Виноватая тучка»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Несюжетные инструментальные: «По дороге мы шли», «Весёлый бубен».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Игры с пением: «Скок-скок –сапожок», «Я от тебя убегу».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Игры-пляски с использованием </a:t>
            </a:r>
            <a:r>
              <a:rPr lang="ru-RU" sz="2000" dirty="0" err="1" smtClean="0"/>
              <a:t>речёвок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 err="1" smtClean="0"/>
              <a:t>чистоговорок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*   Игры – </a:t>
            </a:r>
            <a:r>
              <a:rPr lang="ru-RU" sz="2000" dirty="0" err="1" smtClean="0"/>
              <a:t>распевки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398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250</TotalTime>
  <Words>212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Музыкально-ритмические игры для детей дошкольников</vt:lpstr>
      <vt:lpstr>Презентация PowerPoint</vt:lpstr>
      <vt:lpstr>Совушка сова – большая голова.</vt:lpstr>
      <vt:lpstr>Презентация PowerPoint</vt:lpstr>
      <vt:lpstr>Презентация PowerPoint</vt:lpstr>
      <vt:lpstr>Презентация PowerPoint</vt:lpstr>
      <vt:lpstr>Принцип  подбора музыкального  материала</vt:lpstr>
      <vt:lpstr>Методы и Приёмы обучения музыкально-ритмическим играм.</vt:lpstr>
      <vt:lpstr>музыкально-ритмические игры бывают:</vt:lpstr>
      <vt:lpstr>ПО ДОРОГЕ МЫ ШЛИ –ИНСТРУМЕНТЫ НАШЛИ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Музыкально-ритмические игры</dc:title>
  <dc:creator>лариса</dc:creator>
  <cp:lastModifiedBy>User</cp:lastModifiedBy>
  <cp:revision>22</cp:revision>
  <dcterms:created xsi:type="dcterms:W3CDTF">2017-12-10T15:31:50Z</dcterms:created>
  <dcterms:modified xsi:type="dcterms:W3CDTF">2018-11-27T10:28:53Z</dcterms:modified>
</cp:coreProperties>
</file>