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35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50"/>
            <a:ext cx="8278688" cy="61206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Артикуляционна гимнастика\титульнюй ли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Артикуляционна гимнастика\лопа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Артикуляционна гимнастика\лошад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Артикуляционна гимнастика\маля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Артикуляционна гимнастика\месим тес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Артикуляционна гимнастика\мол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Артикуляционна гимнастика\мотор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Артикуляционна гимнастика\окош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Артикуляционна гимнастика\парох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Артикуляционна гимнастика\пиро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Артикуляционна гимнастика\расче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50"/>
            <a:ext cx="8229600" cy="6336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F:\Артикуляционна гимнастика\Для чего нужна арт.гимнастика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08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Артикуляционна гимнастика\улыб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Артикуляционна гимнастика\Причи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Артикуляционна гимнастика\вкусный ме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Артикуляционна гимнастика\гармо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Артикуляционна гимнастика\гор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Артикуляционна гимнастика\грибоче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Артикуляционна гимнастика\дуд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Артикуляционна гимнастика\качел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2018-11-03T04:20:04Z</dcterms:created>
  <dcterms:modified xsi:type="dcterms:W3CDTF">2018-11-08T12:17:52Z</dcterms:modified>
</cp:coreProperties>
</file>