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337" r:id="rId3"/>
    <p:sldId id="256" r:id="rId4"/>
    <p:sldId id="321" r:id="rId5"/>
    <p:sldId id="278" r:id="rId6"/>
    <p:sldId id="282" r:id="rId7"/>
    <p:sldId id="286" r:id="rId8"/>
    <p:sldId id="293" r:id="rId9"/>
    <p:sldId id="281" r:id="rId10"/>
    <p:sldId id="298" r:id="rId1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895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8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3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56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26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8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1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0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12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4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9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54178-C3CB-4E0F-9CA0-42635CE6324D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8924-EF5E-42BD-9BE7-754DBC2763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77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89924" y="-1933657"/>
            <a:ext cx="6812151" cy="10771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4958145" y="2790450"/>
            <a:ext cx="1051651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5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95597" cy="3206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71899"/>
            <a:ext cx="4395597" cy="31551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"/>
            <a:ext cx="4395596" cy="32067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263" y="87301"/>
            <a:ext cx="4402736" cy="32067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2436" y="3651226"/>
            <a:ext cx="4359564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0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4057"/>
            <a:ext cx="10515600" cy="61751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«Умники и умницы» по теме: «Домашние животные»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003" y="784748"/>
            <a:ext cx="11313994" cy="6073252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словаря по теме “Домашние животные и их детеныши”;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овершенствовать лексико-грамматические категории речи у детей старшего и подготовительного возраста.</a:t>
            </a:r>
          </a:p>
          <a:p>
            <a:pPr lvl="0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/>
              <a:t>Развитие связной речи;</a:t>
            </a:r>
          </a:p>
          <a:p>
            <a:pPr lvl="0"/>
            <a:r>
              <a:rPr lang="ru-RU" dirty="0"/>
              <a:t>Развитие речевого внимания;</a:t>
            </a:r>
          </a:p>
          <a:p>
            <a:pPr lvl="0"/>
            <a:r>
              <a:rPr lang="ru-RU" dirty="0"/>
              <a:t>Развитие зрительного восприятия;</a:t>
            </a:r>
          </a:p>
          <a:p>
            <a:pPr lvl="0"/>
            <a:r>
              <a:rPr lang="ru-RU" dirty="0"/>
              <a:t>Развитие мышления;</a:t>
            </a:r>
          </a:p>
          <a:p>
            <a:pPr lvl="0"/>
            <a:r>
              <a:rPr lang="ru-RU" dirty="0"/>
              <a:t>Развитие мелкой моторики рук;</a:t>
            </a:r>
          </a:p>
          <a:p>
            <a:pPr lvl="0"/>
            <a:r>
              <a:rPr lang="ru-RU" dirty="0"/>
              <a:t>Автоматизация звуков в скороговорках</a:t>
            </a:r>
            <a:r>
              <a:rPr lang="ru-RU" dirty="0" smtClean="0"/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 использованию в речи -  притяжательных, прилагательных, антонимов, множественное число, уменьшительно-ласкательных форм, глаголов.</a:t>
            </a:r>
            <a:endParaRPr lang="ru-RU" b="1" i="1" dirty="0" smtClean="0"/>
          </a:p>
          <a:p>
            <a:pPr lvl="0"/>
            <a:r>
              <a:rPr lang="ru-RU" dirty="0" smtClean="0"/>
              <a:t>Формирование </a:t>
            </a:r>
            <a:r>
              <a:rPr lang="ru-RU" dirty="0"/>
              <a:t>взаимопонимания, доброжелательности, навыков сотрудничества, самостоятельности.</a:t>
            </a:r>
          </a:p>
          <a:p>
            <a:r>
              <a:rPr lang="ru-RU" b="1" i="1" dirty="0"/>
              <a:t>Оборудование:</a:t>
            </a:r>
            <a:endParaRPr lang="ru-RU" dirty="0"/>
          </a:p>
          <a:p>
            <a:pPr lvl="0"/>
            <a:r>
              <a:rPr lang="ru-RU" dirty="0"/>
              <a:t>Поле, фишки, кость, карточка с заданиями.</a:t>
            </a:r>
          </a:p>
          <a:p>
            <a:r>
              <a:rPr lang="ru-RU" b="1" i="1" dirty="0"/>
              <a:t>Предварительная работа:</a:t>
            </a:r>
            <a:r>
              <a:rPr lang="ru-RU" dirty="0"/>
              <a:t> </a:t>
            </a:r>
          </a:p>
          <a:p>
            <a:pPr lvl="0"/>
            <a:r>
              <a:rPr lang="ru-RU" dirty="0"/>
              <a:t>Различные, развивающие игры, рассказы по теме</a:t>
            </a:r>
            <a:r>
              <a:rPr lang="ru-RU" dirty="0" smtClean="0"/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ферме живет кошачья семья. Котята заигрались и потерялись. Помогите добраться котятам до мамы- Кошки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первым придет к кошке тот и выиграл. Сначала по карточке выполняет задание, после делаем ход.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предлагается выбрать фишку в виде котенка.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очередь ходов, у кого на кости больше всех выпадет цифра, тот ходит первым.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Авторская  игра учителя –логопеда Шкляр Е.С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63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661899" y="-360347"/>
            <a:ext cx="3055073" cy="4360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76" y="3464625"/>
            <a:ext cx="4357590" cy="3261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76" y="208704"/>
            <a:ext cx="4378088" cy="313854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8657" y="3097863"/>
            <a:ext cx="5791200" cy="49876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Кто, как кричит?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41024" y="2893697"/>
            <a:ext cx="3215733" cy="435759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 rot="16200000">
            <a:off x="6386758" y="4962380"/>
            <a:ext cx="5791200" cy="49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Помоги маме найти своего детеныша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101"/>
            <a:ext cx="5539889" cy="3225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0298"/>
            <a:ext cx="5539889" cy="32251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835" y="3497984"/>
            <a:ext cx="5539889" cy="32251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835" y="33870"/>
            <a:ext cx="5569527" cy="31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1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977" y="3615864"/>
            <a:ext cx="4396388" cy="3109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20" y="245503"/>
            <a:ext cx="3156502" cy="3156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85817" y="3073105"/>
            <a:ext cx="3097082" cy="41825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3871" y="170388"/>
            <a:ext cx="4396389" cy="3287782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-595743" y="3198660"/>
            <a:ext cx="5791200" cy="49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Скажи где собака?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 rot="16200000">
            <a:off x="2147458" y="4915021"/>
            <a:ext cx="5791200" cy="49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лишний?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128657" y="3097863"/>
            <a:ext cx="5791200" cy="49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Кто, как кричит?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-872833" y="3592501"/>
            <a:ext cx="5791200" cy="49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только домашних животных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185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339" y="56445"/>
            <a:ext cx="4405022" cy="320677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68" y="3509963"/>
            <a:ext cx="4405079" cy="32094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68" y="55142"/>
            <a:ext cx="4405079" cy="32456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339" y="3472376"/>
            <a:ext cx="4478724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9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6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649" y="3731001"/>
            <a:ext cx="4395597" cy="3165113"/>
          </a:xfrm>
          <a:prstGeom prst="rect">
            <a:avLst/>
          </a:prstGeom>
          <a:noFill/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590" y="4171273"/>
            <a:ext cx="2034655" cy="2034655"/>
          </a:xfrm>
          <a:prstGeom prst="rect">
            <a:avLst/>
          </a:prstGeom>
          <a:noFill/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EEF0EF"/>
              </a:clrFrom>
              <a:clrTo>
                <a:srgbClr val="EEF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93902" y="4039408"/>
            <a:ext cx="2450942" cy="176798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06361" y="-247308"/>
            <a:ext cx="3472033" cy="4408356"/>
          </a:xfrm>
          <a:prstGeom prst="rect">
            <a:avLst/>
          </a:prstGeom>
        </p:spPr>
      </p:pic>
      <p:pic>
        <p:nvPicPr>
          <p:cNvPr id="10" name="Picture 4" descr="Картинки по запросу игра чего не хватает для детей домашние животны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401444" y="-308378"/>
            <a:ext cx="3339641" cy="4565070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 rot="16200000">
            <a:off x="8458200" y="387464"/>
            <a:ext cx="5791200" cy="49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получаем от животного?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975648" y="3643978"/>
            <a:ext cx="4982638" cy="49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 хватает?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 rot="16200000">
            <a:off x="2193852" y="123870"/>
            <a:ext cx="5791200" cy="49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Назови,  чей хвост?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41" y="87301"/>
            <a:ext cx="4426033" cy="32067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6" y="3607575"/>
            <a:ext cx="4426034" cy="3206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050" y="3602693"/>
            <a:ext cx="4436252" cy="32116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050" y="43650"/>
            <a:ext cx="4544717" cy="32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59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99421" y="38391"/>
            <a:ext cx="4395597" cy="3192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6403" y="3668267"/>
            <a:ext cx="4395597" cy="31897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28" y="3651226"/>
            <a:ext cx="4077368" cy="32067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7838"/>
            <a:ext cx="4395597" cy="319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96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150</Words>
  <Application>Microsoft Office PowerPoint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Игра ходилка «Умники и умницы» по теме: «Домашние животные»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66</cp:revision>
  <cp:lastPrinted>2019-11-14T23:55:37Z</cp:lastPrinted>
  <dcterms:created xsi:type="dcterms:W3CDTF">2019-11-02T03:06:54Z</dcterms:created>
  <dcterms:modified xsi:type="dcterms:W3CDTF">2020-01-16T15:23:42Z</dcterms:modified>
</cp:coreProperties>
</file>