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7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7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7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1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3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8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F258-DC87-4A0A-BB4B-447AD431F609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1069-A0EA-4971-B12F-A7BE339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2211" y="2839452"/>
            <a:ext cx="6096000" cy="126005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 развитию слоговой структуры слова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0211" y="5065295"/>
            <a:ext cx="4255168" cy="127534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логопед Шкляр Е.С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РС(Я) г. Якутск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3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89" r="29752"/>
          <a:stretch/>
        </p:blipFill>
        <p:spPr>
          <a:xfrm>
            <a:off x="372978" y="469232"/>
            <a:ext cx="4818113" cy="41557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56313" y="365125"/>
            <a:ext cx="6096000" cy="42972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ходилка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«Покажи путь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Развить слоговою структуру слова.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Автоматизация звуков в словах.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Дать понятие короткое и длинное слово.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 игры: 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короткое слово и прикрепи след. В итоге ребенок называет правильно автоматизируемый звук в слове и проговаривает все слоги в слове.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Прикрепи след только там, где есть слог СА. (любой другой слог)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Прикрепи след только туда где в слове 3 слога и т. д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1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022"/>
          <a:stretch/>
        </p:blipFill>
        <p:spPr>
          <a:xfrm>
            <a:off x="658888" y="365125"/>
            <a:ext cx="3600291" cy="57011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56313" y="365125"/>
            <a:ext cx="6096000" cy="413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«Веселая тучка»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Развить слоговою структуру слова.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Автоматизация звуков в словах.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Дать понятие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ударный слог в слове. Упражнять составлении количества слогов в слове.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 игры: </a:t>
            </a:r>
            <a:endParaRPr lang="ru-R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Посчитай сколько слогов в слове.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слогов в слове, столько и капель.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Определи ударный слог в слове.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громче (дольше) слог произносится?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Громкий слог мы отмечаем большой каплей.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48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171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Игры по развитию слоговой структуры слова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по развитию слоговой структуры слова</dc:title>
  <dc:creator>Логопед МБДОУ Дс №5</dc:creator>
  <cp:lastModifiedBy>Логопед МБДОУ Дс №5</cp:lastModifiedBy>
  <cp:revision>2</cp:revision>
  <dcterms:created xsi:type="dcterms:W3CDTF">2019-12-06T07:04:52Z</dcterms:created>
  <dcterms:modified xsi:type="dcterms:W3CDTF">2019-12-06T07:18:41Z</dcterms:modified>
</cp:coreProperties>
</file>