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4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2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9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9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6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8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3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4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9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54F11-A230-427C-BA28-4CB9EC1BC0A1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B4B3E-7660-4670-AD93-C918A22B9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УУУ</a:t>
            </a:r>
            <a:endParaRPr lang="ru-RU" dirty="0"/>
          </a:p>
        </p:txBody>
      </p:sp>
      <p:pic>
        <p:nvPicPr>
          <p:cNvPr id="2050" name="Picture 2" descr="C:\Users\rr\Downloads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4221088"/>
            <a:ext cx="48031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i="1" dirty="0" smtClean="0"/>
          </a:p>
          <a:p>
            <a:r>
              <a:rPr lang="ru-RU" sz="4800" i="1" dirty="0" smtClean="0"/>
              <a:t>Учитель-логопед</a:t>
            </a:r>
            <a:endParaRPr lang="ru-RU" sz="4800" i="1" dirty="0" smtClean="0"/>
          </a:p>
          <a:p>
            <a:r>
              <a:rPr lang="ru-RU" sz="4800" i="1" dirty="0" smtClean="0"/>
              <a:t>Колосова О.М.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585934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Чашечка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rr\Downloads\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8164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r\Downloads\артпринт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Маляр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rr\Downloads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0324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r\Downloads\980120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96044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8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Лошадка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rr\Downloads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004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r\Downloads\14408_html_m2d1619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04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6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Барабан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rr\Downloads\maxresdefaul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r\Downloads\Kids_26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032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3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Грибочек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rr\Downloads\foto_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563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rr\Downloads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248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2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Гармошка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rr\Downloads\артпринт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rr\Downloads\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0963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6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Лягушка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rr\Downloads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4563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r\Downloads\img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1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Лопатка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rr\Downloads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60039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r\Downloads\im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Иголочка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rr\Downloads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4563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r\Downloads\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06861"/>
            <a:ext cx="4038600" cy="41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9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Часики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rr\Downloads\1793_html_2d6907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9208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r\Downloads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Качели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rr\Downloads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1862931"/>
            <a:ext cx="39909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r\Downloads\cartoon_childhood-dream--01_12-8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7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r\Downloads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0"/>
            <a:ext cx="82809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1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Вкусное варенье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rr\Downloads\image01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44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r\Downloads\78001445_K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96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Лягушка</vt:lpstr>
      <vt:lpstr>Лопатка</vt:lpstr>
      <vt:lpstr>Иголочка</vt:lpstr>
      <vt:lpstr>Часики</vt:lpstr>
      <vt:lpstr>Презентация PowerPoint</vt:lpstr>
      <vt:lpstr>Качели</vt:lpstr>
      <vt:lpstr>Презентация PowerPoint</vt:lpstr>
      <vt:lpstr>Вкусное варенье</vt:lpstr>
      <vt:lpstr>Чашечка</vt:lpstr>
      <vt:lpstr>Маляр</vt:lpstr>
      <vt:lpstr>Лошадка</vt:lpstr>
      <vt:lpstr>Барабан</vt:lpstr>
      <vt:lpstr>Грибочек</vt:lpstr>
      <vt:lpstr>Гармошка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rr</dc:creator>
  <cp:lastModifiedBy>rr</cp:lastModifiedBy>
  <cp:revision>7</cp:revision>
  <dcterms:created xsi:type="dcterms:W3CDTF">2015-09-02T15:53:34Z</dcterms:created>
  <dcterms:modified xsi:type="dcterms:W3CDTF">2015-09-03T17:35:31Z</dcterms:modified>
</cp:coreProperties>
</file>