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72" r:id="rId6"/>
    <p:sldId id="263" r:id="rId7"/>
    <p:sldId id="262" r:id="rId8"/>
    <p:sldId id="270" r:id="rId9"/>
    <p:sldId id="271" r:id="rId10"/>
    <p:sldId id="269" r:id="rId11"/>
    <p:sldId id="268" r:id="rId12"/>
    <p:sldId id="267" r:id="rId13"/>
    <p:sldId id="266" r:id="rId14"/>
    <p:sldId id="264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7CBB-E209-48F7-B14A-43BC7167FCFD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D29B-96D6-43E0-8E71-EF87BC013E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7CBB-E209-48F7-B14A-43BC7167FCFD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D29B-96D6-43E0-8E71-EF87BC013E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7CBB-E209-48F7-B14A-43BC7167FCFD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D29B-96D6-43E0-8E71-EF87BC013E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7CBB-E209-48F7-B14A-43BC7167FCFD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D29B-96D6-43E0-8E71-EF87BC013E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7CBB-E209-48F7-B14A-43BC7167FCFD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D29B-96D6-43E0-8E71-EF87BC013E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7CBB-E209-48F7-B14A-43BC7167FCFD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D29B-96D6-43E0-8E71-EF87BC013E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7CBB-E209-48F7-B14A-43BC7167FCFD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D29B-96D6-43E0-8E71-EF87BC013E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7CBB-E209-48F7-B14A-43BC7167FCFD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D29B-96D6-43E0-8E71-EF87BC013E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7CBB-E209-48F7-B14A-43BC7167FCFD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D29B-96D6-43E0-8E71-EF87BC013E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7CBB-E209-48F7-B14A-43BC7167FCFD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D29B-96D6-43E0-8E71-EF87BC013E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7CBB-E209-48F7-B14A-43BC7167FCFD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D29B-96D6-43E0-8E71-EF87BC013E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47CBB-E209-48F7-B14A-43BC7167FCFD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3D29B-96D6-43E0-8E71-EF87BC013E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Жил - был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Язычок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 всем весело улыбался. (Вот так!)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4584" name="Picture 8" descr="https://i.mycdn.me/image?id=836965016732&amp;t=3&amp;plc=WEB&amp;tkn=*76P-RRWAcBMNlEUJmlTWMCJD19U"/>
          <p:cNvPicPr>
            <a:picLocks noChangeAspect="1" noChangeArrowheads="1"/>
          </p:cNvPicPr>
          <p:nvPr/>
        </p:nvPicPr>
        <p:blipFill>
          <a:blip r:embed="rId2" cstate="print"/>
          <a:srcRect l="51107" t="50485" r="10534" b="6418"/>
          <a:stretch>
            <a:fillRect/>
          </a:stretch>
        </p:blipFill>
        <p:spPr bwMode="auto">
          <a:xfrm>
            <a:off x="3563888" y="1196752"/>
            <a:ext cx="4896544" cy="5661248"/>
          </a:xfrm>
          <a:prstGeom prst="rect">
            <a:avLst/>
          </a:prstGeom>
          <a:noFill/>
        </p:spPr>
      </p:pic>
      <p:pic>
        <p:nvPicPr>
          <p:cNvPr id="4" name="Picture 4" descr="Похожее изображение"/>
          <p:cNvPicPr>
            <a:picLocks noChangeAspect="1" noChangeArrowheads="1"/>
          </p:cNvPicPr>
          <p:nvPr/>
        </p:nvPicPr>
        <p:blipFill>
          <a:blip r:embed="rId3" cstate="print"/>
          <a:srcRect t="11691" b="6476"/>
          <a:stretch>
            <a:fillRect/>
          </a:stretch>
        </p:blipFill>
        <p:spPr bwMode="auto">
          <a:xfrm>
            <a:off x="395536" y="2276872"/>
            <a:ext cx="2808312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Потянулся Язычок  чтобы сорвать гриб, но вдруг выползла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змея.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www.pedlib.ru/books1/3/0298/image1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132856"/>
            <a:ext cx="4320480" cy="3758355"/>
          </a:xfrm>
          <a:prstGeom prst="rect">
            <a:avLst/>
          </a:prstGeom>
          <a:noFill/>
        </p:spPr>
      </p:pic>
      <p:pic>
        <p:nvPicPr>
          <p:cNvPr id="3076" name="Picture 4" descr="zmeja"/>
          <p:cNvPicPr>
            <a:picLocks noChangeAspect="1" noChangeArrowheads="1"/>
          </p:cNvPicPr>
          <p:nvPr/>
        </p:nvPicPr>
        <p:blipFill>
          <a:blip r:embed="rId3" cstate="print"/>
          <a:srcRect l="6762" t="13243" r="55439" b="19657"/>
          <a:stretch>
            <a:fillRect/>
          </a:stretch>
        </p:blipFill>
        <p:spPr bwMode="auto">
          <a:xfrm>
            <a:off x="467544" y="2708920"/>
            <a:ext cx="2880320" cy="3384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8820472" cy="586551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Вовремя прибежала лошадка. Язычок сел на лошадку и они  весело поскакали дальше.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(Вот так!)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Картинки по запросу артикуляционная гимнастика картинки"/>
          <p:cNvPicPr>
            <a:picLocks noChangeAspect="1" noChangeArrowheads="1"/>
          </p:cNvPicPr>
          <p:nvPr/>
        </p:nvPicPr>
        <p:blipFill>
          <a:blip r:embed="rId2" cstate="print"/>
          <a:srcRect t="30642"/>
          <a:stretch>
            <a:fillRect/>
          </a:stretch>
        </p:blipFill>
        <p:spPr bwMode="auto">
          <a:xfrm>
            <a:off x="4211960" y="2204864"/>
            <a:ext cx="4574280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Очень быстро они примчались в гости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к другу Язычка. Это был Маляр.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Артикуляционная гимнастика"/>
          <p:cNvPicPr>
            <a:picLocks noChangeAspect="1" noChangeArrowheads="1"/>
          </p:cNvPicPr>
          <p:nvPr/>
        </p:nvPicPr>
        <p:blipFill>
          <a:blip r:embed="rId2" cstate="print"/>
          <a:srcRect l="5000" t="15703" r="48333" b="16998"/>
          <a:stretch>
            <a:fillRect/>
          </a:stretch>
        </p:blipFill>
        <p:spPr bwMode="auto">
          <a:xfrm>
            <a:off x="323528" y="2924944"/>
            <a:ext cx="2736304" cy="3168352"/>
          </a:xfrm>
          <a:prstGeom prst="rect">
            <a:avLst/>
          </a:prstGeom>
          <a:noFill/>
        </p:spPr>
      </p:pic>
      <p:pic>
        <p:nvPicPr>
          <p:cNvPr id="5" name="Рисунок 4" descr="Маляр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1628799"/>
            <a:ext cx="4896544" cy="5229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Маляр достал чайные чашечки и пригласил Язычка на чай.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Артикуляционная гимнастика"/>
          <p:cNvPicPr>
            <a:picLocks noChangeAspect="1" noChangeArrowheads="1"/>
          </p:cNvPicPr>
          <p:nvPr/>
        </p:nvPicPr>
        <p:blipFill>
          <a:blip r:embed="rId2" cstate="print"/>
          <a:srcRect l="53026" t="17840" b="14861"/>
          <a:stretch>
            <a:fillRect/>
          </a:stretch>
        </p:blipFill>
        <p:spPr bwMode="auto">
          <a:xfrm>
            <a:off x="4716016" y="1484784"/>
            <a:ext cx="3816424" cy="4464496"/>
          </a:xfrm>
          <a:prstGeom prst="rect">
            <a:avLst/>
          </a:prstGeom>
          <a:noFill/>
        </p:spPr>
      </p:pic>
      <p:pic>
        <p:nvPicPr>
          <p:cNvPr id="6148" name="Picture 4" descr="chashka"/>
          <p:cNvPicPr>
            <a:picLocks noChangeAspect="1" noChangeArrowheads="1"/>
          </p:cNvPicPr>
          <p:nvPr/>
        </p:nvPicPr>
        <p:blipFill>
          <a:blip r:embed="rId3" cstate="print"/>
          <a:srcRect l="2520" t="8947" r="52121" b="10534"/>
          <a:stretch>
            <a:fillRect/>
          </a:stretch>
        </p:blipFill>
        <p:spPr bwMode="auto">
          <a:xfrm>
            <a:off x="539552" y="2996952"/>
            <a:ext cx="2915816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Чай пили с вкусным вареньем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2" name="Picture 4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 l="8505" t="26838" r="11171" b="5072"/>
          <a:stretch>
            <a:fillRect/>
          </a:stretch>
        </p:blipFill>
        <p:spPr bwMode="auto">
          <a:xfrm>
            <a:off x="395536" y="1268760"/>
            <a:ext cx="8280920" cy="5589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8686800" cy="579350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Язычок посмотрел на часы. Пора возвращаться домой.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Артикуляционная гимнасти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132856"/>
            <a:ext cx="5688632" cy="4074022"/>
          </a:xfrm>
          <a:prstGeom prst="rect">
            <a:avLst/>
          </a:prstGeom>
          <a:noFill/>
        </p:spPr>
      </p:pic>
      <p:pic>
        <p:nvPicPr>
          <p:cNvPr id="7172" name="Picture 4" descr="Картинки по запросу артикуляционная гимнастика картинки"/>
          <p:cNvPicPr>
            <a:picLocks noChangeAspect="1" noChangeArrowheads="1"/>
          </p:cNvPicPr>
          <p:nvPr/>
        </p:nvPicPr>
        <p:blipFill>
          <a:blip r:embed="rId3" cstate="print"/>
          <a:srcRect l="12959" r="21270"/>
          <a:stretch>
            <a:fillRect/>
          </a:stretch>
        </p:blipFill>
        <p:spPr bwMode="auto">
          <a:xfrm>
            <a:off x="5796136" y="2852936"/>
            <a:ext cx="2952328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i="1" dirty="0" smtClean="0"/>
              <a:t>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Открыл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он однажды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широко окно своего домика. </a:t>
            </a:r>
            <a:r>
              <a:rPr lang="ru-RU" sz="2800" i="1" dirty="0"/>
              <a:t>(</a:t>
            </a:r>
            <a:r>
              <a:rPr lang="ru-RU" sz="2400" i="1" dirty="0"/>
              <a:t>Вот так широко</a:t>
            </a:r>
            <a:r>
              <a:rPr lang="ru-RU" sz="2400" i="1" dirty="0" smtClean="0"/>
              <a:t>!) </a:t>
            </a:r>
            <a:endParaRPr lang="ru-RU" sz="2800" dirty="0"/>
          </a:p>
        </p:txBody>
      </p:sp>
      <p:pic>
        <p:nvPicPr>
          <p:cNvPr id="22530" name="Picture 2" descr="Картинки по запросу артикуляционная гимнастика картинки"/>
          <p:cNvPicPr>
            <a:picLocks noChangeAspect="1" noChangeArrowheads="1"/>
          </p:cNvPicPr>
          <p:nvPr/>
        </p:nvPicPr>
        <p:blipFill>
          <a:blip r:embed="rId2" cstate="print"/>
          <a:srcRect l="10549" t="9692" r="12094" b="12770"/>
          <a:stretch>
            <a:fillRect/>
          </a:stretch>
        </p:blipFill>
        <p:spPr bwMode="auto">
          <a:xfrm>
            <a:off x="3779912" y="1340768"/>
            <a:ext cx="4176464" cy="5517232"/>
          </a:xfrm>
          <a:prstGeom prst="rect">
            <a:avLst/>
          </a:prstGeom>
          <a:noFill/>
        </p:spPr>
      </p:pic>
      <p:sp>
        <p:nvSpPr>
          <p:cNvPr id="22532" name="AutoShape 4" descr="Картинки по запросу артикуляционная гимнастика картинки окошк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4" name="AutoShape 6" descr="Картинки по запросу артикуляционная гимнастика картинки окошк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2536" name="Picture 8" descr="Картинки по запросу артикуляционная гимнастика картинки окошко"/>
          <p:cNvPicPr>
            <a:picLocks noChangeAspect="1" noChangeArrowheads="1"/>
          </p:cNvPicPr>
          <p:nvPr/>
        </p:nvPicPr>
        <p:blipFill>
          <a:blip r:embed="rId3" cstate="print"/>
          <a:srcRect l="11337" r="13063" b="5804"/>
          <a:stretch>
            <a:fillRect/>
          </a:stretch>
        </p:blipFill>
        <p:spPr bwMode="auto">
          <a:xfrm>
            <a:off x="467544" y="2996952"/>
            <a:ext cx="2664296" cy="30146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32656"/>
            <a:ext cx="8507288" cy="579350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Выглянул, погрелся </a:t>
            </a:r>
            <a:r>
              <a:rPr lang="ru-RU" dirty="0"/>
              <a:t>на солнышке</a:t>
            </a:r>
            <a:r>
              <a:rPr lang="ru-RU" sz="2800" dirty="0"/>
              <a:t>. </a:t>
            </a:r>
            <a:r>
              <a:rPr lang="ru-RU" sz="2800" i="1" dirty="0"/>
              <a:t>(Вот такой </a:t>
            </a:r>
            <a:r>
              <a:rPr lang="ru-RU" sz="2800" i="1" dirty="0" smtClean="0"/>
              <a:t>плоский)</a:t>
            </a:r>
            <a:endParaRPr lang="ru-RU" dirty="0"/>
          </a:p>
        </p:txBody>
      </p:sp>
      <p:pic>
        <p:nvPicPr>
          <p:cNvPr id="21506" name="Picture 2" descr="Артикуляционная гимнастика"/>
          <p:cNvPicPr>
            <a:picLocks noChangeAspect="1" noChangeArrowheads="1"/>
          </p:cNvPicPr>
          <p:nvPr/>
        </p:nvPicPr>
        <p:blipFill>
          <a:blip r:embed="rId2" cstate="print"/>
          <a:srcRect l="50164" t="13282" b="19419"/>
          <a:stretch>
            <a:fillRect/>
          </a:stretch>
        </p:blipFill>
        <p:spPr bwMode="auto">
          <a:xfrm>
            <a:off x="323528" y="3212976"/>
            <a:ext cx="2987824" cy="2808312"/>
          </a:xfrm>
          <a:prstGeom prst="rect">
            <a:avLst/>
          </a:prstGeom>
          <a:noFill/>
        </p:spPr>
      </p:pic>
      <p:pic>
        <p:nvPicPr>
          <p:cNvPr id="5" name="Picture 10" descr="Картинки по запросу артикуляционная гимнастика картинк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980728"/>
            <a:ext cx="5472608" cy="5616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04664"/>
            <a:ext cx="8472518" cy="5721499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Подумал Язычок и решил пойти в гости к другу . Он запрыгал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 радости. </a:t>
            </a:r>
            <a:r>
              <a:rPr lang="ru-RU" sz="2800" i="1" dirty="0" smtClean="0"/>
              <a:t>(Вверх-вниз) </a:t>
            </a:r>
            <a:endParaRPr lang="ru-RU" i="1" dirty="0"/>
          </a:p>
        </p:txBody>
      </p:sp>
      <p:pic>
        <p:nvPicPr>
          <p:cNvPr id="20482" name="Picture 2" descr="Картинки по запросу артикуляционная гимнастика картинки"/>
          <p:cNvPicPr>
            <a:picLocks noChangeAspect="1" noChangeArrowheads="1"/>
          </p:cNvPicPr>
          <p:nvPr/>
        </p:nvPicPr>
        <p:blipFill>
          <a:blip r:embed="rId2" cstate="print"/>
          <a:srcRect l="2198" t="10286" r="69233" b="17715"/>
          <a:stretch>
            <a:fillRect/>
          </a:stretch>
        </p:blipFill>
        <p:spPr bwMode="auto">
          <a:xfrm>
            <a:off x="467544" y="2996952"/>
            <a:ext cx="2736304" cy="3384376"/>
          </a:xfrm>
          <a:prstGeom prst="rect">
            <a:avLst/>
          </a:prstGeom>
          <a:noFill/>
        </p:spPr>
      </p:pic>
      <p:pic>
        <p:nvPicPr>
          <p:cNvPr id="4" name="Picture 8" descr="https://i.mycdn.me/image?id=836965016732&amp;t=3&amp;plc=WEB&amp;tkn=*76P-RRWAcBMNlEUJmlTWMCJD19U"/>
          <p:cNvPicPr>
            <a:picLocks noChangeAspect="1" noChangeArrowheads="1"/>
          </p:cNvPicPr>
          <p:nvPr/>
        </p:nvPicPr>
        <p:blipFill>
          <a:blip r:embed="rId3" cstate="print"/>
          <a:srcRect l="51107" t="50485" r="10534" b="6418"/>
          <a:stretch>
            <a:fillRect/>
          </a:stretch>
        </p:blipFill>
        <p:spPr bwMode="auto">
          <a:xfrm>
            <a:off x="3563888" y="1196752"/>
            <a:ext cx="4896544" cy="5661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buNone/>
            </a:pPr>
            <a:r>
              <a:rPr lang="ru-RU" dirty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Вышел Язычок во двор и увидел кошку, она прогнула свою  спинку.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(Вот так)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4" name="Picture 2" descr="Артикуляционная гимнасти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7992888" cy="5301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Во дворе гулял Индюк, он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увидев Язычок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весело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заболботал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i="1" dirty="0"/>
              <a:t>(Вот так!)</a:t>
            </a:r>
            <a:endParaRPr lang="ru-RU" dirty="0"/>
          </a:p>
          <a:p>
            <a:endParaRPr lang="ru-RU" dirty="0"/>
          </a:p>
        </p:txBody>
      </p:sp>
      <p:pic>
        <p:nvPicPr>
          <p:cNvPr id="18434" name="Picture 2" descr="Артикуляционная гимнасти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8136904" cy="49392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 забором начинался лес. Вышел Язычок за забор и отправился по тропинке.</a:t>
            </a:r>
          </a:p>
        </p:txBody>
      </p:sp>
      <p:pic>
        <p:nvPicPr>
          <p:cNvPr id="19458" name="Picture 2" descr="Картинки по запросу артикуляционная гимнастика картинки"/>
          <p:cNvPicPr>
            <a:picLocks noChangeAspect="1" noChangeArrowheads="1"/>
          </p:cNvPicPr>
          <p:nvPr/>
        </p:nvPicPr>
        <p:blipFill>
          <a:blip r:embed="rId2" cstate="print"/>
          <a:srcRect l="6772" t="11482" r="62420" b="44936"/>
          <a:stretch>
            <a:fillRect/>
          </a:stretch>
        </p:blipFill>
        <p:spPr bwMode="auto">
          <a:xfrm>
            <a:off x="323528" y="2492896"/>
            <a:ext cx="2736304" cy="3096344"/>
          </a:xfrm>
          <a:prstGeom prst="rect">
            <a:avLst/>
          </a:prstGeom>
          <a:noFill/>
        </p:spPr>
      </p:pic>
      <p:pic>
        <p:nvPicPr>
          <p:cNvPr id="1026" name="Picture 2" descr="zab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1268760"/>
            <a:ext cx="6084168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лесу было тихо и только дятел барабанил по дереву.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Артикуляционная гимнасти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16832"/>
            <a:ext cx="6984776" cy="4656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Язычок увидел грибок.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11960" y="1844824"/>
            <a:ext cx="4392488" cy="3672408"/>
          </a:xfrm>
          <a:prstGeom prst="rect">
            <a:avLst/>
          </a:prstGeom>
        </p:spPr>
      </p:pic>
      <p:pic>
        <p:nvPicPr>
          <p:cNvPr id="6" name="Объект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062" r="13929" b="8824"/>
          <a:stretch>
            <a:fillRect/>
          </a:stretch>
        </p:blipFill>
        <p:spPr>
          <a:xfrm>
            <a:off x="323528" y="2204864"/>
            <a:ext cx="3384376" cy="31683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198</Words>
  <Application>Microsoft Office PowerPoint</Application>
  <PresentationFormat>Экран (4:3)</PresentationFormat>
  <Paragraphs>18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Валя</dc:creator>
  <cp:lastModifiedBy>Валя</cp:lastModifiedBy>
  <cp:revision>5</cp:revision>
  <dcterms:created xsi:type="dcterms:W3CDTF">2017-10-25T03:05:01Z</dcterms:created>
  <dcterms:modified xsi:type="dcterms:W3CDTF">2017-11-12T14:43:41Z</dcterms:modified>
</cp:coreProperties>
</file>