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61" r:id="rId7"/>
    <p:sldId id="262" r:id="rId8"/>
    <p:sldId id="270" r:id="rId9"/>
    <p:sldId id="272" r:id="rId10"/>
    <p:sldId id="271" r:id="rId11"/>
    <p:sldId id="263" r:id="rId12"/>
    <p:sldId id="273" r:id="rId13"/>
    <p:sldId id="274" r:id="rId14"/>
    <p:sldId id="275" r:id="rId15"/>
    <p:sldId id="264" r:id="rId16"/>
    <p:sldId id="265" r:id="rId17"/>
    <p:sldId id="276" r:id="rId18"/>
    <p:sldId id="26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B0AB6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3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vetton_ru_1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Артикуляционная гимнастика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Batang" pitchFamily="18" charset="-127"/>
                <a:ea typeface="Batang" pitchFamily="18" charset="-127"/>
              </a:rPr>
              <a:t>Звук Р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805264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Выполнила:  учитель – логопед МКОУ </a:t>
            </a:r>
          </a:p>
          <a:p>
            <a:r>
              <a:rPr lang="ru-RU" dirty="0" smtClean="0"/>
              <a:t>школы – интернат № 5 г. Нижнеудинска</a:t>
            </a:r>
          </a:p>
          <a:p>
            <a:pPr algn="just"/>
            <a:r>
              <a:rPr lang="ru-RU" dirty="0" smtClean="0"/>
              <a:t>Худоногова Юлия Николаевна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83" y="476672"/>
            <a:ext cx="559117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71800" y="5157192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Описание упражнения: улыбнуться, открыть рот, вы­ сунуть язык и тянуть его к носу. Стараться, чтобы бока язычка были загнуты в виде чашечки (чтобы чай не </a:t>
            </a:r>
            <a:r>
              <a:rPr lang="ru-RU" sz="1400" b="1" dirty="0" smtClean="0"/>
              <a:t>пролился</a:t>
            </a:r>
            <a:r>
              <a:rPr lang="ru-RU" sz="1400" b="1" dirty="0"/>
              <a:t>). Стараться не поддерживать язык нижней губой. Удерживать язык в таком положении под счёт до пяти, </a:t>
            </a:r>
            <a:r>
              <a:rPr lang="ru-RU" sz="1400" b="1" dirty="0" smtClean="0"/>
              <a:t>потом </a:t>
            </a:r>
            <a:r>
              <a:rPr lang="ru-RU" sz="1400" b="1" dirty="0"/>
              <a:t>до десяти. Повторить 3-4 раза</a:t>
            </a:r>
            <a:r>
              <a:rPr lang="ru-RU" b="1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3928" y="15007"/>
            <a:ext cx="1354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Чашечка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821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6104"/>
            <a:ext cx="9144000" cy="6904104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6" y="404664"/>
            <a:ext cx="6986587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445224"/>
            <a:ext cx="5108575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9922" y="2332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Маляр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6553200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39952" y="566124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Описание упражнения: </a:t>
            </a:r>
            <a:r>
              <a:rPr lang="ru-RU" sz="1600" dirty="0"/>
              <a:t>улыбнуться, широко открыть рот, щёлкать языком громко и энергично. Стараться, чтобы нижняя челюсть была неподвижна и «прыгал» только язык.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6152" y="22672"/>
            <a:ext cx="1411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Лошадка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39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4704"/>
            <a:ext cx="5276801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3397672"/>
            <a:ext cx="29523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Описание  упражнения:  </a:t>
            </a:r>
            <a:r>
              <a:rPr lang="ru-RU" sz="1400" dirty="0"/>
              <a:t>улыбнуться, открыть  рот,</a:t>
            </a:r>
          </a:p>
          <a:p>
            <a:r>
              <a:rPr lang="ru-RU" sz="1400" dirty="0"/>
              <a:t>«приклеить» (присосать) язык к нёбу. Следить, чтобы при этом рот был широко открыт. Если не получается сразу</a:t>
            </a:r>
          </a:p>
          <a:p>
            <a:r>
              <a:rPr lang="ru-RU" sz="1400" dirty="0"/>
              <a:t>«приклеить» язычок к нёбу, предложите ребёнку </a:t>
            </a:r>
            <a:r>
              <a:rPr lang="ru-RU" sz="1400" dirty="0" smtClean="0"/>
              <a:t>медленно </a:t>
            </a:r>
            <a:r>
              <a:rPr lang="ru-RU" sz="1400" dirty="0"/>
              <a:t>пощёлкать языком. Пусть малыш почувствует, как </a:t>
            </a:r>
            <a:r>
              <a:rPr lang="ru-RU" sz="1400" dirty="0" smtClean="0"/>
              <a:t>язычок </a:t>
            </a:r>
            <a:r>
              <a:rPr lang="ru-RU" sz="1400" dirty="0"/>
              <a:t>«присасывается» к нёбу.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4869160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Под берёзой, у дорожки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Гриб растёт на толстой ножке. Мимо мы пройти не сможем</a:t>
            </a:r>
            <a:r>
              <a:rPr lang="ru-RU" b="1" i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Гриб в лукошко мы положим.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71" y="764704"/>
            <a:ext cx="19526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5936" y="303039"/>
            <a:ext cx="1118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Грибок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588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752" y="655420"/>
            <a:ext cx="5664200" cy="491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098952"/>
            <a:ext cx="27234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Описание упражнения: </a:t>
            </a:r>
            <a:r>
              <a:rPr lang="ru-RU" sz="1400" dirty="0"/>
              <a:t>улыбнуться, широко открыть рот, «присосать» язык к нёбу (смотри упражнение «Гриб»). Не отпуская язык, сильно опустить нижнюю челюсть, закрыть рот и опять широко открыть, не меняя положения языка. Повторить 4-5 раз.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26296" y="5589240"/>
            <a:ext cx="5544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70C0"/>
                </a:solidFill>
              </a:rPr>
              <a:t>Дополнительное задание:</a:t>
            </a:r>
            <a:r>
              <a:rPr lang="ru-RU" sz="1400" dirty="0"/>
              <a:t> знаешь ли ты, как называются музыкальные </a:t>
            </a:r>
            <a:r>
              <a:rPr lang="ru-RU" sz="1400" dirty="0" smtClean="0"/>
              <a:t>инструменты</a:t>
            </a:r>
            <a:r>
              <a:rPr lang="ru-RU" sz="1400" dirty="0"/>
              <a:t>, нарисованные на маленьких картинках? А как называются музыканты, играющие на этих инструментах?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193755"/>
            <a:ext cx="15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Гармошка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091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6104"/>
            <a:ext cx="9144000" cy="6904104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618381"/>
            <a:ext cx="626745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503" y="1988840"/>
            <a:ext cx="259228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Описание  упражнения:  </a:t>
            </a:r>
            <a:r>
              <a:rPr lang="ru-RU" sz="1400" dirty="0" smtClean="0"/>
              <a:t>1. Улыбнуться</a:t>
            </a:r>
            <a:r>
              <a:rPr lang="ru-RU" sz="1400" dirty="0"/>
              <a:t>, открыть  рот, поднять язык вверх. Кончиком языка с силой «ударять» по бугоркам (альвеолам) за верхними зубами и </a:t>
            </a:r>
            <a:r>
              <a:rPr lang="ru-RU" sz="1400" dirty="0" smtClean="0"/>
              <a:t>произносить </a:t>
            </a:r>
            <a:r>
              <a:rPr lang="ru-RU" sz="1400" dirty="0"/>
              <a:t>звуки:  «д-д-д...».  Выполнять 10-20  секунд сначала медленно, затем всё быстрее и быстрее. Следить, </a:t>
            </a:r>
            <a:r>
              <a:rPr lang="ru-RU" sz="1400" dirty="0" smtClean="0"/>
              <a:t>чтобы  «работал</a:t>
            </a:r>
            <a:r>
              <a:rPr lang="ru-RU" sz="1400" dirty="0"/>
              <a:t>» только кончик языка, а сам язык не прыгал.</a:t>
            </a:r>
          </a:p>
          <a:p>
            <a:r>
              <a:rPr lang="ru-RU" sz="1400" dirty="0"/>
              <a:t>2. Потом дятел стал стучать по-другому:  «</a:t>
            </a:r>
            <a:r>
              <a:rPr lang="ru-RU" sz="1400" dirty="0" err="1"/>
              <a:t>Д-дд</a:t>
            </a:r>
            <a:r>
              <a:rPr lang="ru-RU" sz="1400" dirty="0"/>
              <a:t>, </a:t>
            </a:r>
            <a:r>
              <a:rPr lang="ru-RU" sz="1400" dirty="0" err="1"/>
              <a:t>Д-дд</a:t>
            </a:r>
            <a:r>
              <a:rPr lang="ru-RU" sz="1400" dirty="0"/>
              <a:t>...»  (выделенный звук </a:t>
            </a:r>
            <a:r>
              <a:rPr lang="ru-RU" sz="1400" dirty="0" smtClean="0"/>
              <a:t>произносится </a:t>
            </a:r>
            <a:r>
              <a:rPr lang="ru-RU" sz="1400" dirty="0"/>
              <a:t>сильнее). «Постучи» и ты так языком 10-15 секунд.</a:t>
            </a:r>
          </a:p>
          <a:p>
            <a:r>
              <a:rPr lang="ru-RU" sz="1400" dirty="0"/>
              <a:t>3. А потом вот так: «</a:t>
            </a:r>
            <a:r>
              <a:rPr lang="ru-RU" sz="1400" dirty="0" err="1"/>
              <a:t>дд</a:t>
            </a:r>
            <a:r>
              <a:rPr lang="ru-RU" sz="1400" dirty="0"/>
              <a:t>-Д, </a:t>
            </a:r>
            <a:r>
              <a:rPr lang="ru-RU" sz="1400" dirty="0" err="1"/>
              <a:t>дд</a:t>
            </a:r>
            <a:r>
              <a:rPr lang="ru-RU" sz="1400" dirty="0"/>
              <a:t>-Д...». Выполнять 10-15 секунд</a:t>
            </a:r>
            <a:r>
              <a:rPr lang="ru-RU" dirty="0"/>
              <a:t>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0" y="-31998"/>
            <a:ext cx="19335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51920" y="49411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/>
              <a:t>Дятел на стволе сидит, </a:t>
            </a:r>
          </a:p>
          <a:p>
            <a:r>
              <a:rPr lang="ru-RU" b="1" i="1" dirty="0" smtClean="0"/>
              <a:t>Клювом </a:t>
            </a:r>
            <a:r>
              <a:rPr lang="ru-RU" b="1" i="1" dirty="0"/>
              <a:t>по нему стучит. </a:t>
            </a:r>
            <a:endParaRPr lang="ru-RU" b="1" i="1" dirty="0" smtClean="0"/>
          </a:p>
          <a:p>
            <a:r>
              <a:rPr lang="ru-RU" b="1" i="1" dirty="0" smtClean="0"/>
              <a:t>Стук </a:t>
            </a:r>
            <a:r>
              <a:rPr lang="ru-RU" b="1" i="1" dirty="0"/>
              <a:t>да стук, стук да </a:t>
            </a:r>
            <a:r>
              <a:rPr lang="ru-RU" b="1" i="1" dirty="0" smtClean="0"/>
              <a:t>стук. </a:t>
            </a:r>
          </a:p>
          <a:p>
            <a:r>
              <a:rPr lang="ru-RU" b="1" i="1" dirty="0" smtClean="0"/>
              <a:t>Раздаётся </a:t>
            </a:r>
            <a:r>
              <a:rPr lang="ru-RU" b="1" i="1" dirty="0"/>
              <a:t>громкий </a:t>
            </a:r>
            <a:r>
              <a:rPr lang="ru-RU" b="1" i="1" dirty="0" smtClean="0"/>
              <a:t>звук!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9378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Дятел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4104"/>
          </a:xfr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1785926"/>
            <a:ext cx="3857652" cy="2500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tang" pitchFamily="18" charset="-127"/>
                <a:ea typeface="Batang" pitchFamily="18" charset="-127"/>
                <a:cs typeface="+mj-cs"/>
              </a:rPr>
              <a:t>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69" y="620688"/>
            <a:ext cx="629602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422" y="1556792"/>
            <a:ext cx="26283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Описание упражнения: </a:t>
            </a:r>
            <a:r>
              <a:rPr lang="ru-RU" dirty="0"/>
              <a:t>улыбнуться, открыть </a:t>
            </a:r>
            <a:r>
              <a:rPr lang="ru-RU" dirty="0" smtClean="0"/>
              <a:t>широко </a:t>
            </a:r>
            <a:r>
              <a:rPr lang="ru-RU" dirty="0"/>
              <a:t>рот, поднять язык вверх и упереть его в бугорки  (</a:t>
            </a:r>
            <a:r>
              <a:rPr lang="ru-RU" dirty="0" smtClean="0"/>
              <a:t>альвеолы</a:t>
            </a:r>
            <a:r>
              <a:rPr lang="ru-RU" dirty="0"/>
              <a:t>). Пытаться произнести «</a:t>
            </a:r>
            <a:r>
              <a:rPr lang="ru-RU" dirty="0" err="1"/>
              <a:t>дзззз</a:t>
            </a:r>
            <a:r>
              <a:rPr lang="ru-RU" dirty="0"/>
              <a:t>», но не отрывисто, а протяжно, в течение 10-15 секунд. Помнить, что комар злой, поэтому нажимать языком на бугорки энергично.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692696"/>
            <a:ext cx="137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Комарик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59" y="404664"/>
            <a:ext cx="515342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2060848"/>
            <a:ext cx="291035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Описание упражнения</a:t>
            </a:r>
            <a:r>
              <a:rPr lang="ru-RU" sz="1400" b="1"/>
              <a:t>: </a:t>
            </a:r>
            <a:r>
              <a:rPr lang="ru-RU" sz="1400" smtClean="0"/>
              <a:t>1.Улыбнуться</a:t>
            </a:r>
            <a:r>
              <a:rPr lang="ru-RU" sz="1400" dirty="0"/>
              <a:t>, широко открыть рот, поднять язык вверх, с силой ударять кончиком языка по бугоркам за  верхними зубами (альвеолам) и </a:t>
            </a:r>
            <a:r>
              <a:rPr lang="ru-RU" sz="1400" dirty="0" smtClean="0"/>
              <a:t>произносить</a:t>
            </a:r>
            <a:r>
              <a:rPr lang="ru-RU" sz="1400" dirty="0"/>
              <a:t>: «</a:t>
            </a:r>
            <a:r>
              <a:rPr lang="ru-RU" sz="1400" dirty="0" err="1"/>
              <a:t>дын-дын-дын</a:t>
            </a:r>
            <a:r>
              <a:rPr lang="ru-RU" sz="1400" dirty="0"/>
              <a:t>...» (сначала медленно, потом всё быстрее и быстрее). </a:t>
            </a:r>
            <a:r>
              <a:rPr lang="ru-RU" sz="1400" dirty="0" smtClean="0"/>
              <a:t>Повторять </a:t>
            </a:r>
            <a:r>
              <a:rPr lang="ru-RU" sz="1400" dirty="0"/>
              <a:t>в течение 5-10 секунд.</a:t>
            </a:r>
          </a:p>
          <a:p>
            <a:r>
              <a:rPr lang="ru-RU" sz="1400" dirty="0"/>
              <a:t>2. А теперь давай заведём мотор вот так: «ДЫН - </a:t>
            </a:r>
            <a:r>
              <a:rPr lang="ru-RU" sz="1400" dirty="0" err="1"/>
              <a:t>дын</a:t>
            </a:r>
            <a:r>
              <a:rPr lang="ru-RU" sz="1400" dirty="0"/>
              <a:t>, </a:t>
            </a:r>
            <a:r>
              <a:rPr lang="ru-RU" sz="1400" dirty="0" err="1"/>
              <a:t>дын</a:t>
            </a:r>
            <a:r>
              <a:rPr lang="ru-RU" sz="1400" dirty="0"/>
              <a:t>; ДЫН - </a:t>
            </a:r>
            <a:r>
              <a:rPr lang="ru-RU" sz="1400" dirty="0" err="1"/>
              <a:t>дын</a:t>
            </a:r>
            <a:r>
              <a:rPr lang="ru-RU" sz="1400" dirty="0"/>
              <a:t>, </a:t>
            </a:r>
            <a:r>
              <a:rPr lang="ru-RU" sz="1400" dirty="0" err="1"/>
              <a:t>дын</a:t>
            </a:r>
            <a:r>
              <a:rPr lang="ru-RU" sz="1400" dirty="0"/>
              <a:t>...» (</a:t>
            </a:r>
            <a:r>
              <a:rPr lang="ru-RU" sz="1400" dirty="0" smtClean="0"/>
              <a:t>выделенный </a:t>
            </a:r>
            <a:r>
              <a:rPr lang="ru-RU" sz="1400" dirty="0"/>
              <a:t>слог надо произносить сильнее, делая на него ударение). Повторить 4-5 раз.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0371" y="620687"/>
            <a:ext cx="2040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Заведи мотор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69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041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557216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6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6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6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6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Молодец!</a:t>
            </a:r>
            <a:br>
              <a:rPr lang="ru-RU" sz="6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31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1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6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60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32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32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</a:br>
            <a:endParaRPr lang="ru-RU" sz="6000" b="1" dirty="0"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1785926"/>
            <a:ext cx="3857652" cy="2500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atang" pitchFamily="18" charset="-127"/>
                <a:ea typeface="Batang" pitchFamily="18" charset="-127"/>
                <a:cs typeface="+mj-cs"/>
              </a:rPr>
              <a:t> 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tang" pitchFamily="18" charset="-127"/>
              <a:ea typeface="Batang" pitchFamily="18" charset="-127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4348" y="2428868"/>
            <a:ext cx="7786742" cy="3286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ru-RU" sz="3200" b="1" dirty="0" smtClean="0"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5433" y="2643182"/>
            <a:ext cx="3328565" cy="4358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Уважаемые родители!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0961" y="3357562"/>
            <a:ext cx="2783038" cy="36444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1472" y="1571612"/>
            <a:ext cx="82153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Артикуляционная гимнастика является основой формирования речевых звуков и коррекции нарушений звукопроизношения . </a:t>
            </a:r>
          </a:p>
          <a:p>
            <a:pPr algn="just"/>
            <a:r>
              <a:rPr lang="ru-RU" sz="2800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Она включает упражнения для тренировки подвижности органов артикуляционного аппарата, отработки определенных положений губ, языка, необходимых для правильного произнесения.</a:t>
            </a:r>
          </a:p>
          <a:p>
            <a:pPr algn="ctr"/>
            <a:endParaRPr lang="ru-RU" sz="2000" dirty="0" smtClean="0">
              <a:solidFill>
                <a:srgbClr val="000066"/>
              </a:solidFill>
              <a:latin typeface="Batang" pitchFamily="18" charset="-127"/>
              <a:ea typeface="Batang" pitchFamily="18" charset="-127"/>
            </a:endParaRPr>
          </a:p>
          <a:p>
            <a:endParaRPr lang="ru-RU" sz="2000" b="1" dirty="0">
              <a:solidFill>
                <a:srgbClr val="000066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60675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695325"/>
            <a:ext cx="6913563" cy="54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47108" y="55704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Описание упражнения: открыть рот как можно шире, удерживать его в таком положении до счёта «пять», потом закрыть рот. Повторить 3-4 раза.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7864" y="233660"/>
            <a:ext cx="1598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2B0AB6"/>
                </a:solidFill>
              </a:rPr>
              <a:t>Бегемотик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83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9" y="548680"/>
            <a:ext cx="7413625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04812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79382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Описание упражнения: улыбнуться, показать </a:t>
            </a:r>
            <a:r>
              <a:rPr lang="ru-RU" sz="1400" b="1" dirty="0" smtClean="0"/>
              <a:t>сомкнутые </a:t>
            </a:r>
            <a:r>
              <a:rPr lang="ru-RU" sz="1400" b="1" dirty="0"/>
              <a:t>зубки. Удерживать губы в таком положении до </a:t>
            </a:r>
            <a:r>
              <a:rPr lang="ru-RU" sz="1400" b="1" dirty="0" smtClean="0"/>
              <a:t>счёта «пять</a:t>
            </a:r>
            <a:r>
              <a:rPr lang="ru-RU" sz="1400" b="1" dirty="0"/>
              <a:t>» (до счёта «десять»), затем вернуть губы в </a:t>
            </a:r>
            <a:r>
              <a:rPr lang="ru-RU" sz="1400" b="1" dirty="0" smtClean="0"/>
              <a:t>исходное </a:t>
            </a:r>
            <a:r>
              <a:rPr lang="ru-RU" sz="1400" b="1" dirty="0"/>
              <a:t>положение. Повторить 3-4 раза.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7520" y="260648"/>
            <a:ext cx="1323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Лягушка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04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32656"/>
            <a:ext cx="7559675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-7193"/>
            <a:ext cx="282257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1253" y="587461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Описание упражнения: вытянуть вперёд губы </a:t>
            </a:r>
            <a:r>
              <a:rPr lang="ru-RU" sz="1400" b="1" dirty="0" smtClean="0"/>
              <a:t>трубочкой </a:t>
            </a:r>
            <a:r>
              <a:rPr lang="ru-RU" sz="1400" b="1" dirty="0"/>
              <a:t>и «набирать» водичку, слегка причмокивая </a:t>
            </a:r>
            <a:r>
              <a:rPr lang="ru-RU" sz="1400" b="1" dirty="0" smtClean="0"/>
              <a:t>при этом</a:t>
            </a:r>
            <a:r>
              <a:rPr lang="ru-RU" sz="1400" b="1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9792" y="260648"/>
            <a:ext cx="116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Слоник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719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6104"/>
            <a:ext cx="9144000" cy="6904104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419975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61248"/>
            <a:ext cx="4627563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8144" y="404664"/>
            <a:ext cx="1181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Змейка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190" y="0"/>
            <a:ext cx="9144000" cy="6904104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40" y="724297"/>
            <a:ext cx="46291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211960" y="515719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/>
              <a:t>Описание упражнения: улыбнуться, открыть рот, </a:t>
            </a:r>
            <a:r>
              <a:rPr lang="ru-RU" sz="1600" b="1" dirty="0" smtClean="0"/>
              <a:t>кончиком </a:t>
            </a:r>
            <a:r>
              <a:rPr lang="ru-RU" sz="1600" b="1" dirty="0"/>
              <a:t>языка сильно «почистить» за нижними зубами (</a:t>
            </a:r>
            <a:r>
              <a:rPr lang="ru-RU" sz="1600" b="1" dirty="0" err="1" smtClean="0"/>
              <a:t>влево-вправо</a:t>
            </a:r>
            <a:r>
              <a:rPr lang="ru-RU" sz="1600" b="1" dirty="0"/>
              <a:t>) под счёт взрослого (7-8 раз). Затем поднять язычок вверх и почистить за верхними зубами (рот при этом широко открыт). Повторить 8-10 раз.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404664"/>
            <a:ext cx="2088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Зубки нужно чистить дважды: Каждое утро и вечер </a:t>
            </a:r>
            <a:r>
              <a:rPr lang="ru-RU" b="1" i="1" dirty="0" smtClean="0"/>
              <a:t>каждый!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495360" y="0"/>
            <a:ext cx="200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Чистим зубки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40" y="691376"/>
            <a:ext cx="6296025" cy="530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59" y="5994866"/>
            <a:ext cx="60079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Дополнительное задание</a:t>
            </a:r>
            <a:r>
              <a:rPr lang="ru-RU" sz="1400" dirty="0"/>
              <a:t>: знаешь ли ты, что нарисовано на маленьких рисунках?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26941" y="2564904"/>
            <a:ext cx="2286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Описание упражнения: </a:t>
            </a:r>
            <a:r>
              <a:rPr lang="ru-RU" sz="1400" dirty="0"/>
              <a:t>улыбнуться, широко открыть рот, кончик языка поднять и поставить на бугорки (</a:t>
            </a:r>
            <a:r>
              <a:rPr lang="ru-RU" sz="1400" dirty="0" smtClean="0"/>
              <a:t>альвеолы</a:t>
            </a:r>
            <a:r>
              <a:rPr lang="ru-RU" sz="1400" dirty="0"/>
              <a:t>) за верхними зубами. Удерживать язык в таком </a:t>
            </a:r>
            <a:r>
              <a:rPr lang="ru-RU" sz="1400" dirty="0" smtClean="0"/>
              <a:t>поло­жении </a:t>
            </a:r>
            <a:r>
              <a:rPr lang="ru-RU" sz="1400" dirty="0"/>
              <a:t>под счёт до восьми; потом  до десяти. Опустить язык и повторить упражнение 2-3 раза.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2" y="304553"/>
            <a:ext cx="19431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1633" y="134461"/>
            <a:ext cx="965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Парус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96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22" y="692696"/>
            <a:ext cx="3181350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005064"/>
            <a:ext cx="24482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Описание упражнения: </a:t>
            </a:r>
            <a:r>
              <a:rPr lang="ru-RU" sz="1400" dirty="0"/>
              <a:t>улыбнуться, открыть рот, </a:t>
            </a:r>
            <a:r>
              <a:rPr lang="ru-RU" sz="1400" dirty="0" smtClean="0"/>
              <a:t>положить </a:t>
            </a:r>
            <a:r>
              <a:rPr lang="ru-RU" sz="1400" dirty="0"/>
              <a:t>широкий язык на нижнюю губу и удерживать его неподвижно под счёт взрослого до пяти; потом до десяти.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8479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2B0AB6"/>
                </a:solidFill>
              </a:rPr>
              <a:t>Испекли блинов немножко, </a:t>
            </a:r>
            <a:endParaRPr lang="ru-RU" b="1" i="1" dirty="0" smtClean="0">
              <a:solidFill>
                <a:srgbClr val="2B0AB6"/>
              </a:solidFill>
            </a:endParaRPr>
          </a:p>
          <a:p>
            <a:r>
              <a:rPr lang="ru-RU" b="1" i="1" dirty="0" smtClean="0">
                <a:solidFill>
                  <a:srgbClr val="2B0AB6"/>
                </a:solidFill>
              </a:rPr>
              <a:t>Остудили </a:t>
            </a:r>
            <a:r>
              <a:rPr lang="ru-RU" b="1" i="1" dirty="0">
                <a:solidFill>
                  <a:srgbClr val="2B0AB6"/>
                </a:solidFill>
              </a:rPr>
              <a:t>на окошке.</a:t>
            </a:r>
          </a:p>
          <a:p>
            <a:r>
              <a:rPr lang="ru-RU" b="1" i="1" dirty="0">
                <a:solidFill>
                  <a:srgbClr val="2B0AB6"/>
                </a:solidFill>
              </a:rPr>
              <a:t>Есть их будем со сметаной, </a:t>
            </a:r>
            <a:endParaRPr lang="ru-RU" b="1" i="1" dirty="0" smtClean="0">
              <a:solidFill>
                <a:srgbClr val="2B0AB6"/>
              </a:solidFill>
            </a:endParaRPr>
          </a:p>
          <a:p>
            <a:r>
              <a:rPr lang="ru-RU" b="1" i="1" dirty="0" smtClean="0">
                <a:solidFill>
                  <a:srgbClr val="2B0AB6"/>
                </a:solidFill>
              </a:rPr>
              <a:t>Пригласим </a:t>
            </a:r>
            <a:r>
              <a:rPr lang="ru-RU" b="1" i="1" dirty="0">
                <a:solidFill>
                  <a:srgbClr val="2B0AB6"/>
                </a:solidFill>
              </a:rPr>
              <a:t>к обеду маму.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1960" y="260648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0AB6"/>
                </a:solidFill>
              </a:rPr>
              <a:t>Блинчик</a:t>
            </a:r>
            <a:endParaRPr lang="ru-RU" sz="2400" b="1" dirty="0">
              <a:solidFill>
                <a:srgbClr val="2B0AB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25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831</Words>
  <Application>Microsoft Office PowerPoint</Application>
  <PresentationFormat>Экран (4:3)</PresentationFormat>
  <Paragraphs>58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Артикуляционная гимнастика</vt:lpstr>
      <vt:lpstr>Уважаемые родители!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 Молодец!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Артикуляционная гимнастика</dc:title>
  <dc:creator>Admin</dc:creator>
  <cp:lastModifiedBy>Windows User</cp:lastModifiedBy>
  <cp:revision>28</cp:revision>
  <dcterms:created xsi:type="dcterms:W3CDTF">2013-09-14T14:47:26Z</dcterms:created>
  <dcterms:modified xsi:type="dcterms:W3CDTF">2018-02-08T02:05:47Z</dcterms:modified>
</cp:coreProperties>
</file>