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Артикуляционная гимнастика для свистящих звуков</a:t>
            </a:r>
            <a:endParaRPr lang="ru-RU" sz="4000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Упражнение «Горка»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age02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752600"/>
            <a:ext cx="3429000" cy="34290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581400" cy="32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Давай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покажем "горку". Улыбнись, открой рот, кончик язы­ка упри за нижние зубы, «спинку» выгни, а бо­ковые края языка прижми к верхним коренным зубам. Удерживай язык в таком положении под счёт от 3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восьми-десяти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09600"/>
            <a:ext cx="8183880" cy="1219200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Упражнение «Футбол»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2209800"/>
            <a:ext cx="3931920" cy="3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Давай играть в футбол. Подуй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поролоновый мячик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так, чтобы он закатился в ворота.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Давай играть в футбол. Подуй на мяч держа язычок "лопаткой", старайся, чтобы мяч попал в ворота.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age05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057400"/>
            <a:ext cx="3429000" cy="3429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004_0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196181"/>
            <a:ext cx="3581400" cy="399915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8600" y="685800"/>
            <a:ext cx="44958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Артикуляционная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гимнастика является основой формирования речевых звуков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фонем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коррекции нарушений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звукопроизношения. 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включает упражнения для тренировки подвижности органов артикуляционного аппарата, отработки определенных положений губ, языка, мягкого неба, необходимых для правильного произнесения, как всех звуков, так и каждого звука той или иной группы.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Цель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артикуляционной гимнастики - выработка полноценных движений и определенных положений органов артикуляционного аппарата, необходимых для правильного произношения звуков.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81000"/>
            <a:ext cx="8183880" cy="1752600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проведения артикуляционной гимнастики</a:t>
            </a:r>
            <a:r>
              <a:rPr lang="ru-RU" sz="3200" i="1" dirty="0" smtClean="0">
                <a:solidFill>
                  <a:srgbClr val="002060"/>
                </a:solidFill>
              </a:rPr>
              <a:t/>
            </a:r>
            <a:br>
              <a:rPr lang="ru-RU" sz="3200" i="1" dirty="0" smtClean="0">
                <a:solidFill>
                  <a:srgbClr val="002060"/>
                </a:solidFill>
              </a:rPr>
            </a:br>
            <a:endParaRPr lang="ru-RU" sz="3200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1981200"/>
            <a:ext cx="8020048" cy="4191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Взрослый рассказывает о предстоящем упражнении, используя игровые приемы.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Взрослый показывает выполнение упражнения.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Упражнение делает ребенок, а взрослый контролирует выполнение.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Если у ребенка не получается какое-то движение, помогать ему (шпателем, ручкой чайной ложки или просто чистым пальцем).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Для того, чтобы ребенок нашел правильное положение языка, например, облизал верхнюю губу, намазать ее вареньем, шоколадом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371600"/>
          </a:xfrm>
        </p:spPr>
        <p:txBody>
          <a:bodyPr>
            <a:no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Правильная артикуляция звуков «С» и «З»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1981200"/>
            <a:ext cx="4667248" cy="3962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зубы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улыбке;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губы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сближены;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кончик языка упирается в нижние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зубы;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воздушная струя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холодная,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направлена посередине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языка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звук «С» произносится без голоса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глухой;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звук «З» произносится с голосом – звонкий.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ello_html_32269e0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600" y="2057400"/>
            <a:ext cx="3351312" cy="321725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137160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Упражнение «Трубочка»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age02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7741" y="2133600"/>
            <a:ext cx="3288459" cy="31242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43400" y="2209800"/>
            <a:ext cx="4343880" cy="3352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Губки сильно мы смыкаем и вытягиваем сомкнутые губы вперед. Удерживать их в таком положении под счет от 1 до 5-10.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* *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Губы трубочкой тяну: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Ду-ду-ду-ду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Губы трубочкой тяну.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66800"/>
          </a:xfrm>
        </p:spPr>
        <p:txBody>
          <a:bodyPr/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Упражнение «Заборчик»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1905000"/>
            <a:ext cx="4362448" cy="3886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Улыбнуться</a:t>
            </a:r>
            <a:r>
              <a:rPr lang="ru-RU" dirty="0" smtClean="0"/>
              <a:t>, с напряжением обнажив сомкнутые зубы. Удерживать 5-10 секунд. Следить, чтобы при улыбке губы не подворачивались внутрь.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* * *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Зубы ровно мы смыкаем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И заборчик получаем.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А сейчас раздвинем губы,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Посчитаем наши зубы.</a:t>
            </a:r>
            <a:endParaRPr lang="ru-RU" dirty="0"/>
          </a:p>
        </p:txBody>
      </p:sp>
      <p:pic>
        <p:nvPicPr>
          <p:cNvPr id="5" name="Содержимое 4" descr="image007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34001" y="2057400"/>
            <a:ext cx="3270364" cy="3352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1295400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Упражнение «Накажем непослушный язычок»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20240_html_30816cd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08738" y="2070918"/>
            <a:ext cx="3534662" cy="341548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2133600"/>
            <a:ext cx="3931920" cy="27858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Широко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улыбнитесь. Положите широкий язык на нижнюю губу и, слегка покусывая его зубами, произ­носите «та-та-та» в течение 5—10 секунд. Затем по­шлепайте язык губами, произнося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пя-пя-пя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 те­чение 5—10 секунд.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121920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Упражнение «Почистим  зубки»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2514600"/>
            <a:ext cx="3931920" cy="2404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Улыбнуться, открыть рот, кончиком языка с внутренней стороны «почистить» поочередно нижние и верхние зубы.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8940_html_m657a768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7442" y="2209800"/>
            <a:ext cx="3269758" cy="316076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152400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Упражнение «Качели»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2438400"/>
            <a:ext cx="3931920" cy="3200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открыт, как при звуке [а]. Движения языка - вверх, кончиком языка задеть бугорки за верхними зубами, вниз - кончиком языка задеть бугорки за нижними зубами. И снова вверх - вниз - ..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Следить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чтобы нижняя челюсть была неподвижна.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age014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29200" y="2209800"/>
            <a:ext cx="3581399" cy="37338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</TotalTime>
  <Words>527</Words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Артикуляционная гимнастика для свистящих звуков</vt:lpstr>
      <vt:lpstr>Слайд 2</vt:lpstr>
      <vt:lpstr>Организация проведения артикуляционной гимнастики </vt:lpstr>
      <vt:lpstr>Правильная артикуляция звуков «С» и «З»</vt:lpstr>
      <vt:lpstr>Упражнение «Трубочка»</vt:lpstr>
      <vt:lpstr>Упражнение «Заборчик»</vt:lpstr>
      <vt:lpstr>Упражнение «Накажем непослушный язычок»</vt:lpstr>
      <vt:lpstr>Упражнение «Почистим  зубки»</vt:lpstr>
      <vt:lpstr>Упражнение «Качели»</vt:lpstr>
      <vt:lpstr>Упражнение «Горка»</vt:lpstr>
      <vt:lpstr>Упражнение «Футбол»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 для свистящих звуков</dc:title>
  <cp:lastModifiedBy>Наталья</cp:lastModifiedBy>
  <cp:revision>30</cp:revision>
  <dcterms:modified xsi:type="dcterms:W3CDTF">2018-01-09T18:28:10Z</dcterms:modified>
</cp:coreProperties>
</file>