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22098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нужна артикуляционная гимнастика</a:t>
            </a:r>
            <a:endParaRPr lang="ru-RU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003322"/>
            <a:ext cx="3581400" cy="1371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учитель-логопед Гаврилова Н.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«Иголочка»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505200"/>
            <a:ext cx="3719671" cy="29718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143000"/>
            <a:ext cx="4492752" cy="5029200"/>
          </a:xfrm>
        </p:spPr>
        <p:txBody>
          <a:bodyPr>
            <a:normAutofit fontScale="925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напрягать боковые мышцы языка и длительное время удерживать его в таком положении.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положения «Заборчик» перейти в положение «Окошко»  высунуть язык наружу, сделать его напряжённым, острым, как иголка.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необходимо следить, чтобы кончик языка не загибался вверх;  удерживать на счёт до 5.</a:t>
            </a:r>
          </a:p>
          <a:p>
            <a:endParaRPr lang="ru-RU" dirty="0"/>
          </a:p>
        </p:txBody>
      </p:sp>
      <p:pic>
        <p:nvPicPr>
          <p:cNvPr id="6" name="Рисунок 5" descr="iY-uLhDYj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1981200" cy="280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«Часики»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962400" cy="533400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Развивать боковые мышцы языка и координацию движений (справа - налево).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положения «Заборчик» перейти в положение «Окошко», а затем в положение «Иголочка» кончик языка переводить под счёт «раз – два» (тик-так), от одного уголка рта к другому.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нижняя челюсть остаётся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неподвижной.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rVjjhPuoQc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67200" y="3886200"/>
            <a:ext cx="1997495" cy="2825497"/>
          </a:xfr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3219796" cy="296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«Качели»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914400"/>
            <a:ext cx="3124200" cy="275758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371600"/>
            <a:ext cx="4187952" cy="50292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Упражнять в быстрой смене движений кончика языка; отрабатывать координацию движений кончика языка (вверх— вниз).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из положения «Лопаточка» широкий кончик языка поочерёдно упирать то за верхние, то за нижние зубы.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указания: движения чередовать 5 - 6 раз в темпе заданном взрослым; нижняя челюсть остаётся неподвижной.</a:t>
            </a:r>
          </a:p>
          <a:p>
            <a:endParaRPr lang="ru-RU" dirty="0"/>
          </a:p>
        </p:txBody>
      </p:sp>
      <p:pic>
        <p:nvPicPr>
          <p:cNvPr id="6" name="Рисунок 5" descr="mXLOa_zEN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038600"/>
            <a:ext cx="188544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«Лошадка»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3886200" cy="510540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растягивать подъязычную связку языка.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положения «Заборчик» перейти в положение «Окошко», а затем щёлкать языком.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выполнить 5-6 раз; нижняя челюсть остаётся неподвижной; рука под подбородком, чтобы контролировать неподвижность нижней челюсти.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OeZqpN0v0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248400" y="381000"/>
            <a:ext cx="1984375" cy="2806938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3505200"/>
            <a:ext cx="3521057" cy="318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«Чашечка»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3886200" cy="5029200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Активизировать мышцы языка.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положения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Лопаточка» широкие края языка слегка загнуть вверх; удерживать на счёт до 5.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нижняя губа не должна натягиваться на нижние зубы; губы остаются в положении «Забор».</a:t>
            </a:r>
          </a:p>
          <a:p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10200" y="838200"/>
            <a:ext cx="3308465" cy="2858637"/>
          </a:xfrm>
        </p:spPr>
      </p:pic>
      <p:pic>
        <p:nvPicPr>
          <p:cNvPr id="6" name="Рисунок 5" descr="0EDgS9bOt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962400"/>
            <a:ext cx="1905000" cy="26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«Маляр»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JwtVZInQLC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1905000" cy="269466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066800"/>
            <a:ext cx="3962400" cy="518160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Разрабатывать подвижность языка в верхнем положении.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 положения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Лопаточка» широкий кончик языка продвигать по нёбу вперёд-назад; выполнить 4-5 раз.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язык не выходит из полости рта; рука под подбородком, чтобы контролировать неподвижность нижней челюсти.</a:t>
            </a:r>
          </a:p>
          <a:p>
            <a:endParaRPr lang="ru-RU" dirty="0"/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2" y="3429000"/>
            <a:ext cx="3786550" cy="312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«Грибок»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3276600"/>
            <a:ext cx="3886200" cy="336756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4038600" cy="57912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Учить растягивать подъязычную связку языка.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из положения «Окошко» «приклеить» (присосать) язык к нёбу; удерживать на счёт до 5.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если не получается, можно медленно пощёлкать языком («Лошадка»); почувствовав, как язык «присасывается» к нёбу, оставить его там; губы остаются в положении «Улыбка»;  рука под подбородком, чтобы контролировать неподвижность нижней челюсти.</a:t>
            </a:r>
          </a:p>
          <a:p>
            <a:endParaRPr lang="ru-RU" dirty="0"/>
          </a:p>
        </p:txBody>
      </p:sp>
      <p:pic>
        <p:nvPicPr>
          <p:cNvPr id="6" name="Рисунок 5" descr="lRam4QvXM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"/>
            <a:ext cx="1981200" cy="280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«Гармошка»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38100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движения широкого кончика языка в верхнем положении. Учить растягивать подъязычную связку языка.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положения «Грибок» не отпуская язык, с усилием опускать и поднимать нижнюю челюсть; повторить 5-6 раз.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необходимо следить, чтобы язык не «отклеивался»; губы остаются в положении «Заборчик»; верхние и нижние зубы хорошо видны.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BMM2Le55wU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657600" y="3827520"/>
            <a:ext cx="1981200" cy="2802446"/>
          </a:xfrm>
        </p:spPr>
      </p:pic>
      <p:pic>
        <p:nvPicPr>
          <p:cNvPr id="6" name="Рисунок 5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09600"/>
            <a:ext cx="3308465" cy="299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эти нехитрые упражнения способствуют развитию мышц артикуляционного аппарата, что подготавливает ребенка к произношению отсутствующих звуков, способствуют коррекции неверного звучания.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437748313_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509311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467600" cy="2590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1024x47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4114800" cy="238374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14800" y="1752600"/>
            <a:ext cx="4343400" cy="4419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является основой формирования речевых звуков; она включает упражнения для тренировки подвижности органов артикуляции, отработки определенных положений губ, языка, мягкого неба.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Систематическое выполнение артикуляционной гимнастики поможет: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улучшить кровоснабжение артикуляционных органов и их иннервацию (нервную проводимость);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мышечную систему языка, губ, щёк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улучшить подвижность артикуляционных органов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удерживать определённую артикуляционную позу;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амплитуду движений;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(напряжённость) артикуляционных органов;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 к правильному произношению звуков.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5029200" cy="5486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обязательно должна проводиться систематично. Желательно заниматься 2 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выполнять перед зеркалом. Размер зеркала должен быть таким, чтобы ребёнок видел в нём себя и взрослого.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должны выполняться точно и плавно, иначе артикуляционная гимнастика не имеет смысла.</a:t>
            </a:r>
          </a:p>
          <a:p>
            <a:endParaRPr lang="ru-RU" dirty="0"/>
          </a:p>
        </p:txBody>
      </p:sp>
      <p:pic>
        <p:nvPicPr>
          <p:cNvPr id="5" name="Содержимое 4" descr="АГ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78844" y="1981200"/>
            <a:ext cx="3495294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7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1066800"/>
            <a:ext cx="362975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838200"/>
            <a:ext cx="4340352" cy="5334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должны проходить в игровой форме, ведь это основная деятельность детей. Можно привлечь любимую игрушку: «Давай покажем кукле, как правильно выполнять гимнастику для язычка». Можно подобрать к каждому упражнению картинку – образ. Картинка служит образцом для подражания какому-либо предмету.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«Заборчик»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умение удерживать зубы сжатыми; совершенствовать круговые мышцы губ.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улыбнуться, показать верхние и нижние зубы.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зубы сомкнуты; мышцы щёк, губ сильно напряжены; необходимо следить, чтобы ребёнок не морщил нос; удерживать положение на счёт до 5.</a:t>
            </a:r>
          </a:p>
          <a:p>
            <a:endParaRPr lang="ru-RU" dirty="0"/>
          </a:p>
        </p:txBody>
      </p:sp>
      <p:pic>
        <p:nvPicPr>
          <p:cNvPr id="5" name="Содержимое 4" descr="boXvFr761U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746350" y="838200"/>
            <a:ext cx="1777705" cy="2514600"/>
          </a:xfr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3489023"/>
            <a:ext cx="3429001" cy="2803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«Окошко»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круговые мышцы губ.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исходное положение «Заборчик», далее - медленно открыть рот.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верхние и нижние зубы хорошо видны; мышцы щёк, губ сильно напряжены; удерживать положение на счёт до 5.</a:t>
            </a:r>
          </a:p>
          <a:p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62600" y="914400"/>
            <a:ext cx="3048000" cy="2760756"/>
          </a:xfrm>
        </p:spPr>
      </p:pic>
      <p:pic>
        <p:nvPicPr>
          <p:cNvPr id="8" name="Рисунок 7" descr="8296_html_2b51e1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962400"/>
            <a:ext cx="2514600" cy="254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«Трубочка», «Хоботок»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rtikul_gimnastika2-fill-100x1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371599"/>
            <a:ext cx="3276600" cy="255984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295400"/>
            <a:ext cx="4416552" cy="487680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подвижность губ.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положения «Заборчик» губы с напряжением вытянуть трубочкой («Хоботок» - то же, но губы слегка приоткрыть).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губы плотно сомкнуты так, чтобы в центре не было дырочки; зубы сомкнуты; круговая мышца собирается в морщинки.</a:t>
            </a:r>
          </a:p>
          <a:p>
            <a:endParaRPr lang="ru-RU" dirty="0"/>
          </a:p>
        </p:txBody>
      </p:sp>
      <p:pic>
        <p:nvPicPr>
          <p:cNvPr id="6" name="Рисунок 5" descr="zszINFNwy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1729134" cy="244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«Лопаточка»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86200" cy="518160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умение расслаблять мышцы языка и удерживать его в таком положении длительное время.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язык должен быть спокойным (если не получается расслабить язык, можно его пошлёпать губами: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и широким (его края касаются рта); нижняя губа не должна подворачиваться; верхняя губа должна обнажать зубы; удерживать на счёт до 5.</a:t>
            </a:r>
          </a:p>
          <a:p>
            <a:endParaRPr lang="ru-RU" dirty="0"/>
          </a:p>
        </p:txBody>
      </p:sp>
      <p:pic>
        <p:nvPicPr>
          <p:cNvPr id="5" name="Содержимое 4" descr="cHXMdi-RfV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629400" y="304800"/>
            <a:ext cx="1993186" cy="2819401"/>
          </a:xfrm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29000"/>
            <a:ext cx="3625626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294</Words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Для чего нужна артикуляционная гимнастика</vt:lpstr>
      <vt:lpstr>Слайд 2</vt:lpstr>
      <vt:lpstr>Систематическое выполнение артикуляционной гимнастики поможет: </vt:lpstr>
      <vt:lpstr>Слайд 4</vt:lpstr>
      <vt:lpstr>Слайд 5</vt:lpstr>
      <vt:lpstr>Упражнение «Заборчик» </vt:lpstr>
      <vt:lpstr>Упражнение «Окошко»</vt:lpstr>
      <vt:lpstr>Упражнение «Трубочка», «Хоботок» </vt:lpstr>
      <vt:lpstr>Упражнение «Лопаточка» </vt:lpstr>
      <vt:lpstr>Упражнение «Иголочка» </vt:lpstr>
      <vt:lpstr>Упражнение «Часики» </vt:lpstr>
      <vt:lpstr>Упражнение «Качели» </vt:lpstr>
      <vt:lpstr>Упражнение «Лошадка» </vt:lpstr>
      <vt:lpstr> Упражнение «Чашечка»</vt:lpstr>
      <vt:lpstr>Упражнение «Маляр» </vt:lpstr>
      <vt:lpstr>Упражнение «Грибок» </vt:lpstr>
      <vt:lpstr>Упражнение «Гармошка» 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артикуляционная гимнастика</dc:title>
  <cp:lastModifiedBy>Наталья</cp:lastModifiedBy>
  <cp:revision>56</cp:revision>
  <dcterms:modified xsi:type="dcterms:W3CDTF">2018-02-16T19:57:27Z</dcterms:modified>
</cp:coreProperties>
</file>