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838" autoAdjust="0"/>
  </p:normalViewPr>
  <p:slideViewPr>
    <p:cSldViewPr snapToGrid="0">
      <p:cViewPr varScale="1">
        <p:scale>
          <a:sx n="103" d="100"/>
          <a:sy n="103" d="100"/>
        </p:scale>
        <p:origin x="8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2AB994B7-64DA-4C90-9BF1-7801D2D63A7E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E2588B3-5194-46D2-9460-1BE391254A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3340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994B7-64DA-4C90-9BF1-7801D2D63A7E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588B3-5194-46D2-9460-1BE391254A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750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994B7-64DA-4C90-9BF1-7801D2D63A7E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588B3-5194-46D2-9460-1BE391254A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468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994B7-64DA-4C90-9BF1-7801D2D63A7E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588B3-5194-46D2-9460-1BE391254A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770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AB994B7-64DA-4C90-9BF1-7801D2D63A7E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CE2588B3-5194-46D2-9460-1BE391254A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532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994B7-64DA-4C90-9BF1-7801D2D63A7E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588B3-5194-46D2-9460-1BE391254A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912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994B7-64DA-4C90-9BF1-7801D2D63A7E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588B3-5194-46D2-9460-1BE391254A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883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994B7-64DA-4C90-9BF1-7801D2D63A7E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588B3-5194-46D2-9460-1BE391254A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194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994B7-64DA-4C90-9BF1-7801D2D63A7E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588B3-5194-46D2-9460-1BE391254A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854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994B7-64DA-4C90-9BF1-7801D2D63A7E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E2588B3-5194-46D2-9460-1BE391254A12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59354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2AB994B7-64DA-4C90-9BF1-7801D2D63A7E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E2588B3-5194-46D2-9460-1BE391254A1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4228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AB994B7-64DA-4C90-9BF1-7801D2D63A7E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E2588B3-5194-46D2-9460-1BE391254A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42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УЧИТЕЛЯ – ЛОГОПЕДА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ШАДРИНОЙ САРДАНЫ АНАТОЛЬЕВНЫ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27540" y="2225615"/>
            <a:ext cx="701588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ЛОГОПЕДИЧЕСКИЙ </a:t>
            </a:r>
          </a:p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КАБИНЕТ</a:t>
            </a:r>
            <a:endParaRPr lang="ru-RU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5533" y="3102778"/>
            <a:ext cx="2527540" cy="224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87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64038" y="642594"/>
            <a:ext cx="5561162" cy="137160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8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8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8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8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u="sng" dirty="0" smtClean="0">
                <a:solidFill>
                  <a:schemeClr val="tx2">
                    <a:lumMod val="75000"/>
                  </a:schemeClr>
                </a:solidFill>
              </a:rPr>
              <a:t>Мой </a:t>
            </a:r>
            <a:r>
              <a:rPr lang="ru-RU" sz="2800" b="1" u="sng" dirty="0">
                <a:solidFill>
                  <a:schemeClr val="tx2">
                    <a:lumMod val="75000"/>
                  </a:schemeClr>
                </a:solidFill>
              </a:rPr>
              <a:t>кабинет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- это творческая мастерская, весь социально-психологический микроклимат которой, создаёт условия для самореализации личности.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Он мне очень нравится, но я мечтаю о том, что когда-нибудь он будет оснащен по последнему слову техники…. Но это будет потом. </a:t>
            </a: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8177" y="1499590"/>
            <a:ext cx="5242982" cy="3932237"/>
          </a:xfrm>
        </p:spPr>
      </p:pic>
    </p:spTree>
    <p:extLst>
      <p:ext uri="{BB962C8B-B14F-4D97-AF65-F5344CB8AC3E}">
        <p14:creationId xmlns:p14="http://schemas.microsoft.com/office/powerpoint/2010/main" val="2404955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6274279" cy="1371600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0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0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0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0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Назначение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логопедического кабинета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Развитие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артикуляционных навыков Коррекционная работа по устранению дефектов звукопроизношения Формирование грамматически правильной речи Преодоление затруднений в произношении сложных по структуре слов Формирование связной речи Развитие навыков звукового анализа и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синтеза</a:t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0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На картинке зона индивидуальный занятий </a:t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94007" y="809476"/>
            <a:ext cx="3631193" cy="484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77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63706" y="642594"/>
            <a:ext cx="6061494" cy="13716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3200" b="1" i="1" dirty="0" smtClean="0">
                <a:solidFill>
                  <a:schemeClr val="accent2"/>
                </a:solidFill>
              </a:rPr>
              <a:t/>
            </a:r>
            <a:br>
              <a:rPr lang="ru-RU" sz="3200" b="1" i="1" dirty="0" smtClean="0">
                <a:solidFill>
                  <a:schemeClr val="accent2"/>
                </a:solidFill>
              </a:rPr>
            </a:br>
            <a:r>
              <a:rPr lang="ru-RU" sz="3200" b="1" i="1" dirty="0">
                <a:solidFill>
                  <a:schemeClr val="accent2"/>
                </a:solidFill>
              </a:rPr>
              <a:t/>
            </a:r>
            <a:br>
              <a:rPr lang="ru-RU" sz="3200" b="1" i="1" dirty="0">
                <a:solidFill>
                  <a:schemeClr val="accent2"/>
                </a:solidFill>
              </a:rPr>
            </a:br>
            <a:r>
              <a:rPr lang="ru-RU" sz="3200" b="1" i="1" dirty="0" smtClean="0">
                <a:solidFill>
                  <a:schemeClr val="accent2"/>
                </a:solidFill>
              </a:rPr>
              <a:t/>
            </a:r>
            <a:br>
              <a:rPr lang="ru-RU" sz="3200" b="1" i="1" dirty="0" smtClean="0">
                <a:solidFill>
                  <a:schemeClr val="accent2"/>
                </a:solidFill>
              </a:rPr>
            </a:br>
            <a:r>
              <a:rPr lang="ru-RU" sz="3200" b="1" i="1" dirty="0">
                <a:solidFill>
                  <a:schemeClr val="accent2"/>
                </a:solidFill>
              </a:rPr>
              <a:t/>
            </a:r>
            <a:br>
              <a:rPr lang="ru-RU" sz="3200" b="1" i="1" dirty="0">
                <a:solidFill>
                  <a:schemeClr val="accent2"/>
                </a:solidFill>
              </a:rPr>
            </a:br>
            <a:r>
              <a:rPr lang="ru-RU" sz="3200" b="1" i="1" dirty="0" smtClean="0">
                <a:solidFill>
                  <a:schemeClr val="accent2"/>
                </a:solidFill>
              </a:rPr>
              <a:t/>
            </a:r>
            <a:br>
              <a:rPr lang="ru-RU" sz="3200" b="1" i="1" dirty="0" smtClean="0">
                <a:solidFill>
                  <a:schemeClr val="accent2"/>
                </a:solidFill>
              </a:rPr>
            </a:br>
            <a:r>
              <a:rPr lang="ru-RU" sz="3200" b="1" i="1" dirty="0">
                <a:solidFill>
                  <a:schemeClr val="accent2"/>
                </a:solidFill>
              </a:rPr>
              <a:t/>
            </a:r>
            <a:br>
              <a:rPr lang="ru-RU" sz="3200" b="1" i="1" dirty="0">
                <a:solidFill>
                  <a:schemeClr val="accent2"/>
                </a:solidFill>
              </a:rPr>
            </a:br>
            <a:r>
              <a:rPr lang="ru-RU" sz="3200" b="1" i="1" dirty="0" smtClean="0">
                <a:solidFill>
                  <a:schemeClr val="accent2"/>
                </a:solidFill>
              </a:rPr>
              <a:t/>
            </a:r>
            <a:br>
              <a:rPr lang="ru-RU" sz="3200" b="1" i="1" dirty="0" smtClean="0">
                <a:solidFill>
                  <a:schemeClr val="accent2"/>
                </a:solidFill>
              </a:rPr>
            </a:br>
            <a:r>
              <a:rPr lang="ru-RU" sz="3200" b="1" i="1" dirty="0">
                <a:solidFill>
                  <a:schemeClr val="accent2"/>
                </a:solidFill>
              </a:rPr>
              <a:t/>
            </a:r>
            <a:br>
              <a:rPr lang="ru-RU" sz="3200" b="1" i="1" dirty="0">
                <a:solidFill>
                  <a:schemeClr val="accent2"/>
                </a:solidFill>
              </a:rPr>
            </a:br>
            <a:r>
              <a:rPr lang="ru-RU" sz="3200" b="1" i="1" dirty="0" smtClean="0">
                <a:solidFill>
                  <a:schemeClr val="accent2"/>
                </a:solidFill>
              </a:rPr>
              <a:t/>
            </a:r>
            <a:br>
              <a:rPr lang="ru-RU" sz="3200" b="1" i="1" dirty="0" smtClean="0">
                <a:solidFill>
                  <a:schemeClr val="accent2"/>
                </a:solidFill>
              </a:rPr>
            </a:br>
            <a:r>
              <a:rPr lang="ru-RU" sz="3200" b="1" i="1" dirty="0">
                <a:solidFill>
                  <a:schemeClr val="accent2"/>
                </a:solidFill>
              </a:rPr>
              <a:t/>
            </a:r>
            <a:br>
              <a:rPr lang="ru-RU" sz="3200" b="1" i="1" dirty="0">
                <a:solidFill>
                  <a:schemeClr val="accent2"/>
                </a:solidFill>
              </a:rPr>
            </a:br>
            <a:r>
              <a:rPr lang="ru-RU" sz="3200" b="1" i="1" dirty="0" smtClean="0">
                <a:solidFill>
                  <a:schemeClr val="accent2"/>
                </a:solidFill>
              </a:rPr>
              <a:t>Это </a:t>
            </a:r>
            <a:r>
              <a:rPr lang="ru-RU" sz="3200" b="1" i="1" dirty="0">
                <a:solidFill>
                  <a:schemeClr val="accent2"/>
                </a:solidFill>
              </a:rPr>
              <a:t>центр -  для ума:</a:t>
            </a:r>
            <a:br>
              <a:rPr lang="ru-RU" sz="3200" b="1" i="1" dirty="0">
                <a:solidFill>
                  <a:schemeClr val="accent2"/>
                </a:solidFill>
              </a:rPr>
            </a:br>
            <a:r>
              <a:rPr lang="ru-RU" sz="3200" b="1" i="1" dirty="0">
                <a:solidFill>
                  <a:schemeClr val="hlink"/>
                </a:solidFill>
              </a:rPr>
              <a:t>Здесь кроссворды и загадки,</a:t>
            </a:r>
            <a:br>
              <a:rPr lang="ru-RU" sz="3200" b="1" i="1" dirty="0">
                <a:solidFill>
                  <a:schemeClr val="hlink"/>
                </a:solidFill>
              </a:rPr>
            </a:br>
            <a:r>
              <a:rPr lang="ru-RU" sz="3200" b="1" i="1" dirty="0">
                <a:solidFill>
                  <a:schemeClr val="hlink"/>
                </a:solidFill>
              </a:rPr>
              <a:t>Трудные задачки, сказки,</a:t>
            </a:r>
            <a:br>
              <a:rPr lang="ru-RU" sz="3200" b="1" i="1" dirty="0">
                <a:solidFill>
                  <a:schemeClr val="hlink"/>
                </a:solidFill>
              </a:rPr>
            </a:br>
            <a:r>
              <a:rPr lang="ru-RU" sz="3200" b="1" i="1" dirty="0">
                <a:solidFill>
                  <a:schemeClr val="hlink"/>
                </a:solidFill>
              </a:rPr>
              <a:t>Чтобы все запоминать,</a:t>
            </a:r>
            <a:br>
              <a:rPr lang="ru-RU" sz="3200" b="1" i="1" dirty="0">
                <a:solidFill>
                  <a:schemeClr val="hlink"/>
                </a:solidFill>
              </a:rPr>
            </a:br>
            <a:r>
              <a:rPr lang="ru-RU" sz="3200" b="1" i="1" dirty="0">
                <a:solidFill>
                  <a:schemeClr val="hlink"/>
                </a:solidFill>
              </a:rPr>
              <a:t>Чтобы память развивать,</a:t>
            </a:r>
            <a:br>
              <a:rPr lang="ru-RU" sz="3200" b="1" i="1" dirty="0">
                <a:solidFill>
                  <a:schemeClr val="hlink"/>
                </a:solidFill>
              </a:rPr>
            </a:br>
            <a:r>
              <a:rPr lang="ru-RU" sz="3200" b="1" i="1" dirty="0">
                <a:solidFill>
                  <a:schemeClr val="hlink"/>
                </a:solidFill>
              </a:rPr>
              <a:t>Чтоб мышление улучшать,</a:t>
            </a:r>
            <a:br>
              <a:rPr lang="ru-RU" sz="3200" b="1" i="1" dirty="0">
                <a:solidFill>
                  <a:schemeClr val="hlink"/>
                </a:solidFill>
              </a:rPr>
            </a:br>
            <a:r>
              <a:rPr lang="ru-RU" sz="3200" b="1" i="1" dirty="0">
                <a:solidFill>
                  <a:schemeClr val="hlink"/>
                </a:solidFill>
              </a:rPr>
              <a:t>Самым умным в группе стать</a:t>
            </a:r>
            <a:r>
              <a:rPr lang="ru-RU" sz="3200" b="1" i="1" dirty="0" smtClean="0">
                <a:solidFill>
                  <a:schemeClr val="hlink"/>
                </a:solidFill>
              </a:rPr>
              <a:t>!</a:t>
            </a:r>
            <a:br>
              <a:rPr lang="ru-RU" sz="3200" b="1" i="1" dirty="0" smtClean="0">
                <a:solidFill>
                  <a:schemeClr val="hlink"/>
                </a:solidFill>
              </a:rPr>
            </a:br>
            <a:r>
              <a:rPr lang="ru-RU" sz="3200" b="1" i="1" dirty="0">
                <a:solidFill>
                  <a:schemeClr val="hlink"/>
                </a:solidFill>
              </a:rPr>
              <a:t/>
            </a:r>
            <a:br>
              <a:rPr lang="ru-RU" sz="3200" b="1" i="1" dirty="0">
                <a:solidFill>
                  <a:schemeClr val="hlink"/>
                </a:solidFill>
              </a:rPr>
            </a:br>
            <a:r>
              <a:rPr lang="ru-RU" sz="3200" b="1" i="1" dirty="0" smtClean="0">
                <a:solidFill>
                  <a:schemeClr val="hlink"/>
                </a:solidFill>
              </a:rPr>
              <a:t>На картинке зона «</a:t>
            </a:r>
            <a:r>
              <a:rPr lang="ru-RU" sz="3200" b="1" i="1" dirty="0" err="1" smtClean="0">
                <a:solidFill>
                  <a:schemeClr val="hlink"/>
                </a:solidFill>
              </a:rPr>
              <a:t>Монтессори</a:t>
            </a:r>
            <a:r>
              <a:rPr lang="ru-RU" sz="3200" b="1" i="1" dirty="0" smtClean="0">
                <a:solidFill>
                  <a:schemeClr val="hlink"/>
                </a:solidFill>
              </a:rPr>
              <a:t>»</a:t>
            </a:r>
            <a:r>
              <a:rPr lang="ru-RU" sz="3200" b="1" i="1" dirty="0">
                <a:solidFill>
                  <a:schemeClr val="hlink"/>
                </a:solidFill>
              </a:rPr>
              <a:t/>
            </a:r>
            <a:br>
              <a:rPr lang="ru-RU" sz="3200" b="1" i="1" dirty="0">
                <a:solidFill>
                  <a:schemeClr val="hlink"/>
                </a:solidFill>
              </a:rPr>
            </a:b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1362" y="1577228"/>
            <a:ext cx="5242982" cy="3932237"/>
          </a:xfrm>
        </p:spPr>
      </p:pic>
    </p:spTree>
    <p:extLst>
      <p:ext uri="{BB962C8B-B14F-4D97-AF65-F5344CB8AC3E}">
        <p14:creationId xmlns:p14="http://schemas.microsoft.com/office/powerpoint/2010/main" val="949220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6058619" cy="1371600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800" b="1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800" b="1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800" b="1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800" b="1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800" b="1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Этот </a:t>
            </a: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</a:rPr>
              <a:t>центр - игровой:</a:t>
            </a:r>
            <a:br>
              <a:rPr lang="ru-RU" sz="2800" b="1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</a:rPr>
              <a:t>Интересный-то какой!</a:t>
            </a:r>
            <a:br>
              <a:rPr lang="ru-RU" sz="2800" b="1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</a:rPr>
              <a:t>Здесь игрушки говорят,</a:t>
            </a:r>
            <a:br>
              <a:rPr lang="ru-RU" sz="2800" b="1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</a:rPr>
              <a:t>Голосами всех ребят. </a:t>
            </a:r>
            <a:br>
              <a:rPr lang="ru-RU" sz="2800" b="1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</a:rPr>
              <a:t>Ты артистом</a:t>
            </a:r>
            <a:br>
              <a:rPr lang="ru-RU" sz="2800" b="1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</a:rPr>
              <a:t> можешь стать,</a:t>
            </a:r>
            <a:br>
              <a:rPr lang="ru-RU" sz="2800" b="1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</a:rPr>
              <a:t>Будем речь мы развивать. </a:t>
            </a:r>
            <a:br>
              <a:rPr lang="ru-RU" sz="2800" b="1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</a:rPr>
              <a:t>Чтоб красиво</a:t>
            </a:r>
            <a:br>
              <a:rPr lang="ru-RU" sz="2800" b="1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</a:rPr>
              <a:t> говорить,</a:t>
            </a:r>
            <a:br>
              <a:rPr lang="ru-RU" sz="2800" b="1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</a:rPr>
              <a:t>Чтоб общительными быть!</a:t>
            </a:r>
            <a:br>
              <a:rPr lang="ru-RU" sz="2800" b="1" i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83537" y="1482336"/>
            <a:ext cx="5242982" cy="3932237"/>
          </a:xfrm>
        </p:spPr>
      </p:pic>
    </p:spTree>
    <p:extLst>
      <p:ext uri="{BB962C8B-B14F-4D97-AF65-F5344CB8AC3E}">
        <p14:creationId xmlns:p14="http://schemas.microsoft.com/office/powerpoint/2010/main" val="3862679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6655" y="642594"/>
            <a:ext cx="2336800" cy="1371600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400" b="1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400" b="1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400" b="1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400" b="1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>Здесь 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</a:rPr>
              <a:t>приятно им бывать,</a:t>
            </a:r>
            <a:br>
              <a:rPr lang="ru-RU" sz="2400" b="1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</a:rPr>
              <a:t>Любят часто здесь играть,</a:t>
            </a:r>
            <a:br>
              <a:rPr lang="ru-RU" sz="2400" b="1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</a:rPr>
              <a:t>Им задания понятны,</a:t>
            </a:r>
            <a:br>
              <a:rPr lang="ru-RU" sz="2400" b="1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</a:rPr>
              <a:t>Хотят  очень много знать,</a:t>
            </a:r>
            <a:br>
              <a:rPr lang="ru-RU" sz="2400" b="1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</a:rPr>
              <a:t>Чтоб отличниками стать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.</a:t>
            </a:r>
            <a:br>
              <a:rPr lang="ru-RU" sz="2400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34755" y="1460815"/>
            <a:ext cx="5242982" cy="39322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8974" y="1578113"/>
            <a:ext cx="5242983" cy="369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87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510" y="642594"/>
            <a:ext cx="5190836" cy="13716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2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2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2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2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2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Я </a:t>
            </a: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много тружусь, </a:t>
            </a:r>
            <a:br>
              <a:rPr lang="ru-RU" sz="2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Чтоб занятье прошло успешно, надо много прочитать.</a:t>
            </a:r>
            <a:br>
              <a:rPr lang="ru-RU" sz="2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Чтобы воспитанникам интереснее на занятии стало,</a:t>
            </a:r>
            <a:br>
              <a:rPr lang="ru-RU" sz="2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Поэтому компьютер на моём рабочем месте</a:t>
            </a:r>
            <a:br>
              <a:rPr lang="ru-RU" sz="2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Очень мне нужен, важен, полезен, уместен.</a:t>
            </a:r>
            <a:br>
              <a:rPr lang="ru-RU" sz="2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47018" y="1475366"/>
            <a:ext cx="5242982" cy="393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58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872" y="642594"/>
            <a:ext cx="5112327" cy="1371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Консультативно – методическая зона 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63" y="1724747"/>
            <a:ext cx="5242982" cy="3932237"/>
          </a:xfrm>
        </p:spPr>
      </p:pic>
    </p:spTree>
    <p:extLst>
      <p:ext uri="{BB962C8B-B14F-4D97-AF65-F5344CB8AC3E}">
        <p14:creationId xmlns:p14="http://schemas.microsoft.com/office/powerpoint/2010/main" val="18800301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</TotalTime>
  <Words>8</Words>
  <Application>Microsoft Office PowerPoint</Application>
  <PresentationFormat>Широкоэкранный</PresentationFormat>
  <Paragraphs>11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1" baseType="lpstr">
      <vt:lpstr>Century Gothic</vt:lpstr>
      <vt:lpstr>Garamond</vt:lpstr>
      <vt:lpstr>Savon</vt:lpstr>
      <vt:lpstr>Презентация PowerPoint</vt:lpstr>
      <vt:lpstr>         Мой кабинет - это творческая мастерская, весь социально-психологический микроклимат которой, создаёт условия для самореализации личности. Он мне очень нравится, но я мечтаю о том, что когда-нибудь он будет оснащен по последнему слову техники…. Но это будет потом. </vt:lpstr>
      <vt:lpstr>         Назначение логопедического кабинета Развитие артикуляционных навыков Коррекционная работа по устранению дефектов звукопроизношения Формирование грамматически правильной речи Преодоление затруднений в произношении сложных по структуре слов Формирование связной речи Развитие навыков звукового анализа и синтеза  На картинке зона индивидуальный занятий  </vt:lpstr>
      <vt:lpstr>          Это центр -  для ума: Здесь кроссворды и загадки, Трудные задачки, сказки, Чтобы все запоминать, Чтобы память развивать, Чтоб мышление улучшать, Самым умным в группе стать!  На картинке зона «Монтессори» </vt:lpstr>
      <vt:lpstr>          Этот центр - игровой: Интересный-то какой! Здесь игрушки говорят, Голосами всех ребят.  Ты артистом  можешь стать, Будем речь мы развивать.  Чтоб красиво  говорить, Чтоб общительными быть! </vt:lpstr>
      <vt:lpstr>          Здесь приятно им бывать, Любят часто здесь играть, Им задания понятны, Хотят  очень много знать, Чтоб отличниками стать. </vt:lpstr>
      <vt:lpstr>          Я много тружусь,  Чтоб занятье прошло успешно, надо много прочитать. Чтобы воспитанникам интереснее на занятии стало, Поэтому компьютер на моём рабочем месте Очень мне нужен, важен, полезен, уместен. </vt:lpstr>
      <vt:lpstr>  Консультативно – методическая зона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3</cp:revision>
  <dcterms:created xsi:type="dcterms:W3CDTF">2018-01-18T08:30:28Z</dcterms:created>
  <dcterms:modified xsi:type="dcterms:W3CDTF">2018-01-18T08:52:22Z</dcterms:modified>
</cp:coreProperties>
</file>