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73" r:id="rId10"/>
    <p:sldId id="264" r:id="rId11"/>
    <p:sldId id="263" r:id="rId12"/>
    <p:sldId id="274" r:id="rId13"/>
    <p:sldId id="268" r:id="rId14"/>
    <p:sldId id="262" r:id="rId15"/>
    <p:sldId id="267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6092962" cy="170914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РОЛЬ ФОНЕТИЧЕСКОЙ РИТМИКИ И ЕЁ ВЛИЯНИЕ НА ФОРМИРОВАНИЕ УСТНОЙ РЕЧИ ДЕТЕЙ ДОШКОЛЬНОГО ВОЗРАСТА  С НАРУШЕНИЯМИ СЛУХА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068960"/>
            <a:ext cx="6316069" cy="191689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Учитель-дефектолог (сурдопедагог)</a:t>
            </a:r>
          </a:p>
          <a:p>
            <a:pPr algn="ctr"/>
            <a:r>
              <a:rPr lang="ru-RU" dirty="0" err="1" smtClean="0"/>
              <a:t>Тазиева</a:t>
            </a:r>
            <a:r>
              <a:rPr lang="ru-RU" dirty="0" smtClean="0"/>
              <a:t> Анастасия Алексеевна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ОГКОУ «Школа-интернат для обучающихся </a:t>
            </a:r>
            <a:r>
              <a:rPr lang="ru-RU" dirty="0"/>
              <a:t>с ОВЗ №</a:t>
            </a:r>
            <a:r>
              <a:rPr lang="ru-RU" dirty="0" smtClean="0"/>
              <a:t>92»</a:t>
            </a:r>
          </a:p>
          <a:p>
            <a:pPr algn="ctr"/>
            <a:r>
              <a:rPr lang="ru-RU" dirty="0" err="1" smtClean="0"/>
              <a:t>Г.Ульяновск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319030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 занятиях речевой ритмикой материал дети произносят хором вместе с педагогом, затем его повторяют 2-3 ребенка. В первую очередь по одному говорят те дети, которые могут произнести слоги, слова, фразы неправильно. В случае ошибки педагог дает правильный образец, т.е. повторяет материал сам, затем они произносят его вместе, и наконец - звук, слог, слово, фразу вновь повторяет ребенок сам.</a:t>
            </a:r>
          </a:p>
        </p:txBody>
      </p:sp>
    </p:spTree>
    <p:extLst>
      <p:ext uri="{BB962C8B-B14F-4D97-AF65-F5344CB8AC3E}">
        <p14:creationId xmlns:p14="http://schemas.microsoft.com/office/powerpoint/2010/main" val="241175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476672"/>
            <a:ext cx="6480720" cy="4525963"/>
          </a:xfrm>
        </p:spPr>
        <p:txBody>
          <a:bodyPr>
            <a:normAutofit/>
          </a:bodyPr>
          <a:lstStyle/>
          <a:p>
            <a:r>
              <a:rPr lang="ru-RU" dirty="0"/>
              <a:t>Занятия ритмикой всегда проводятся с использованием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звукоусиливающей аппаратуры.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384376" cy="2538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ru-RU" dirty="0"/>
              <a:t>С глухими детьми в течение всех лет обучения целесообразно применять </a:t>
            </a:r>
            <a:r>
              <a:rPr lang="ru-RU" dirty="0">
                <a:solidFill>
                  <a:srgbClr val="7030A0"/>
                </a:solidFill>
              </a:rPr>
              <a:t>стационарную аппаратуру. </a:t>
            </a:r>
            <a:r>
              <a:rPr lang="ru-RU" dirty="0"/>
              <a:t>При этом дети должны иметь возможность свободно двигаться, т.е. не быть «привязанными» к столам. Слабослышащим детям стационарная аппаратура необходима на начальном этапе, в дальнейшем наряду с ней используются </a:t>
            </a:r>
            <a:r>
              <a:rPr lang="ru-RU" dirty="0">
                <a:solidFill>
                  <a:srgbClr val="FF0000"/>
                </a:solidFill>
              </a:rPr>
              <a:t>индивидуальные слуховые аппараты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3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0265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занятиях речевой ритмикой дошкольники воспринимают материал на </a:t>
            </a:r>
            <a:r>
              <a:rPr lang="ru-RU" dirty="0" err="1"/>
              <a:t>слухо</a:t>
            </a:r>
            <a:r>
              <a:rPr lang="ru-RU" dirty="0"/>
              <a:t>-зрительной основе.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ходу занятия полезно часть материала предлагать детям только на слух. </a:t>
            </a:r>
            <a:endParaRPr lang="ru-RU" dirty="0" smtClean="0"/>
          </a:p>
          <a:p>
            <a:r>
              <a:rPr lang="ru-RU" dirty="0" smtClean="0"/>
              <a:t>Следует </a:t>
            </a:r>
            <a:r>
              <a:rPr lang="ru-RU" dirty="0"/>
              <a:t>учить отличать на слух один слог от ряда слогов, длительное его произнесение от краткого, слитное от не слитного, а также разные ритмы произнесения словосочетаний. </a:t>
            </a:r>
            <a:endParaRPr lang="ru-RU" dirty="0" smtClean="0"/>
          </a:p>
          <a:p>
            <a:r>
              <a:rPr lang="ru-RU" dirty="0" smtClean="0"/>
              <a:t>Можно </a:t>
            </a:r>
            <a:r>
              <a:rPr lang="ru-RU" dirty="0"/>
              <a:t>предлагать послушать, каким голосом по силе или высоте говорит педагог или ребенок, с какой интонацией произносится тот или иной речевой материал.</a:t>
            </a:r>
          </a:p>
        </p:txBody>
      </p:sp>
    </p:spTree>
    <p:extLst>
      <p:ext uri="{BB962C8B-B14F-4D97-AF65-F5344CB8AC3E}">
        <p14:creationId xmlns:p14="http://schemas.microsoft.com/office/powerpoint/2010/main" val="41122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09857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дошкольный период детей учат передавать ту или иную интонацию на основе подражания, используя как естественные ситуации, так и специально создаваемые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При этом детей побуждают имитировать различные чувства, передавая их не только голосом, но и выразительной мимикой лица, телодвижениями. </a:t>
            </a:r>
            <a:endParaRPr lang="ru-RU" dirty="0" smtClean="0"/>
          </a:p>
          <a:p>
            <a:r>
              <a:rPr lang="ru-RU" dirty="0" smtClean="0"/>
              <a:t>Предлагаются </a:t>
            </a:r>
            <a:r>
              <a:rPr lang="ru-RU" dirty="0"/>
              <a:t>различные упражнения, которые проводятся ежедневно. Для примера приведем следующие.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первого года обучения и до последнего в ходе специальных игровых упражнений детей учат подражать педагогу, который изображает эмоциональные различные состояния, при этом постепенно усложняется и речевой материал. Подражая педагогу, дети учатся изображать.</a:t>
            </a:r>
          </a:p>
        </p:txBody>
      </p:sp>
    </p:spTree>
    <p:extLst>
      <p:ext uri="{BB962C8B-B14F-4D97-AF65-F5344CB8AC3E}">
        <p14:creationId xmlns:p14="http://schemas.microsoft.com/office/powerpoint/2010/main" val="99072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r>
              <a:rPr lang="ru-RU" dirty="0"/>
              <a:t>Фронтальные занятия по фонетической ритмике в течение всех лет обучения желательно проводить ежедневно, продолжительность их может быть такой же, как и других фронтальных занятий.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92865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2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ru-RU" dirty="0"/>
              <a:t>Если организовать работу таким образом не удается, то для </a:t>
            </a:r>
            <a:r>
              <a:rPr lang="ru-RU" dirty="0" smtClean="0"/>
              <a:t>фонетической </a:t>
            </a:r>
            <a:r>
              <a:rPr lang="ru-RU" dirty="0"/>
              <a:t>ритмики целесообразно выделить половину времени специальных фронтальных занятий по развитию слухового восприятия и обучению произношению, а также проводить различные упражнения ежедневно в течение 3-5 минут (т.е. в то время, которое учебным планом ~ программой отведено для этой работы).</a:t>
            </a:r>
          </a:p>
        </p:txBody>
      </p:sp>
    </p:spTree>
    <p:extLst>
      <p:ext uri="{BB962C8B-B14F-4D97-AF65-F5344CB8AC3E}">
        <p14:creationId xmlns:p14="http://schemas.microsoft.com/office/powerpoint/2010/main" val="35981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r>
              <a:rPr lang="ru-RU" dirty="0"/>
              <a:t>Фонетическая  ритмика на индивидуальных занятиях используется для вызывания и автоматизации звуков в слогах, словах, фразах. При этом педагог пытается вызвать и закрепить у ребенка те звуки, над которыми он работает на фронтальных занятиях.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45024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fontScale="55000" lnSpcReduction="20000"/>
          </a:bodyPr>
          <a:lstStyle/>
          <a:p>
            <a:pPr marL="109728" indent="0" algn="ctr">
              <a:buNone/>
            </a:pPr>
            <a:r>
              <a:rPr lang="ru-RU" sz="5100" b="1" i="1" dirty="0"/>
              <a:t>Список литературы</a:t>
            </a:r>
          </a:p>
          <a:p>
            <a:r>
              <a:rPr lang="ru-RU" dirty="0"/>
              <a:t>1.	Власова Т. М., </a:t>
            </a:r>
            <a:r>
              <a:rPr lang="ru-RU" dirty="0" err="1"/>
              <a:t>Пфафенродт</a:t>
            </a:r>
            <a:r>
              <a:rPr lang="ru-RU" dirty="0"/>
              <a:t> А. Н. Фонетическая ритмика. — М., 1989, 1998.</a:t>
            </a:r>
          </a:p>
          <a:p>
            <a:r>
              <a:rPr lang="ru-RU" dirty="0"/>
              <a:t>2.	Кузьмичева Е. П., </a:t>
            </a:r>
            <a:r>
              <a:rPr lang="ru-RU" dirty="0" err="1"/>
              <a:t>Шматко</a:t>
            </a:r>
            <a:r>
              <a:rPr lang="ru-RU" dirty="0"/>
              <a:t> Н. Д. Формирование речевого слуха и произносительных навыков у глухих дошкольников // Особенности развития и воспитания детей дошкольного возраста с недостатками слуха и интеллекта / Под ред. Л. П. </a:t>
            </a:r>
            <a:r>
              <a:rPr lang="ru-RU" dirty="0" err="1"/>
              <a:t>Носковой</a:t>
            </a:r>
            <a:r>
              <a:rPr lang="ru-RU" dirty="0"/>
              <a:t>. — М., 1984.</a:t>
            </a:r>
          </a:p>
          <a:p>
            <a:r>
              <a:rPr lang="ru-RU" dirty="0"/>
              <a:t>3.	</a:t>
            </a:r>
            <a:r>
              <a:rPr lang="ru-RU" dirty="0" err="1"/>
              <a:t>Леонгард</a:t>
            </a:r>
            <a:r>
              <a:rPr lang="ru-RU" dirty="0"/>
              <a:t> Э. И. Особенности обучения устной речи в детском саду для глухих и слабослышащих детей /7 Методика обучения глухих устной речи / Под ред. Ф. Ф. </a:t>
            </a:r>
            <a:r>
              <a:rPr lang="ru-RU" dirty="0" err="1"/>
              <a:t>Рау</a:t>
            </a:r>
            <a:r>
              <a:rPr lang="ru-RU" dirty="0"/>
              <a:t>. — М., 1976.</a:t>
            </a:r>
          </a:p>
          <a:p>
            <a:r>
              <a:rPr lang="ru-RU" dirty="0"/>
              <a:t>4.	</a:t>
            </a:r>
            <a:r>
              <a:rPr lang="ru-RU" dirty="0" err="1"/>
              <a:t>Леонгард</a:t>
            </a:r>
            <a:r>
              <a:rPr lang="ru-RU" dirty="0"/>
              <a:t> Э. И. </a:t>
            </a:r>
            <a:r>
              <a:rPr lang="ru-RU" dirty="0" err="1"/>
              <a:t>Бисенсорный</a:t>
            </a:r>
            <a:r>
              <a:rPr lang="ru-RU" dirty="0"/>
              <a:t> подход в обучении произношению дошкольников с нарушениями слуха // Дефектология. — 1975. — № 5.</a:t>
            </a:r>
          </a:p>
          <a:p>
            <a:r>
              <a:rPr lang="ru-RU" dirty="0"/>
              <a:t>5.	</a:t>
            </a:r>
            <a:r>
              <a:rPr lang="ru-RU" dirty="0" err="1"/>
              <a:t>Леонгард</a:t>
            </a:r>
            <a:r>
              <a:rPr lang="ru-RU" dirty="0"/>
              <a:t> Э. И. Формирование устной речи и развитие слухового восприятия у глухих дошкольников. — М., 1971.</a:t>
            </a:r>
          </a:p>
          <a:p>
            <a:r>
              <a:rPr lang="ru-RU" dirty="0"/>
              <a:t>6.	Программы для специальных дошкольных учреждений: Воспитание и обучение глухих детей дошкольного возраста. — М., 1991.</a:t>
            </a:r>
          </a:p>
          <a:p>
            <a:r>
              <a:rPr lang="ru-RU" dirty="0"/>
              <a:t>7.	Программы для специальных дошкольных учреждений: Воспитание и обучение слабослышащих детей дошкольного возраста. — М., 1991.</a:t>
            </a:r>
          </a:p>
          <a:p>
            <a:r>
              <a:rPr lang="ru-RU" dirty="0"/>
              <a:t>8.	</a:t>
            </a:r>
            <a:r>
              <a:rPr lang="ru-RU" dirty="0" err="1"/>
              <a:t>Рау</a:t>
            </a:r>
            <a:r>
              <a:rPr lang="ru-RU" dirty="0"/>
              <a:t> Ф. Ф. Устная речь глухих. — М., 1973.</a:t>
            </a:r>
          </a:p>
          <a:p>
            <a:r>
              <a:rPr lang="ru-RU" dirty="0"/>
              <a:t>9.	</a:t>
            </a:r>
            <a:r>
              <a:rPr lang="ru-RU" dirty="0" err="1"/>
              <a:t>Рау</a:t>
            </a:r>
            <a:r>
              <a:rPr lang="ru-RU" dirty="0"/>
              <a:t> Ф. Ф., </a:t>
            </a:r>
            <a:r>
              <a:rPr lang="ru-RU" dirty="0" err="1"/>
              <a:t>Слезина</a:t>
            </a:r>
            <a:r>
              <a:rPr lang="ru-RU" dirty="0"/>
              <a:t> Н. Ф. Методика обучения произношению в школе глухих. — М., 1981.</a:t>
            </a:r>
          </a:p>
          <a:p>
            <a:r>
              <a:rPr lang="ru-RU" dirty="0"/>
              <a:t>10.	</a:t>
            </a:r>
            <a:r>
              <a:rPr lang="ru-RU" dirty="0" err="1"/>
              <a:t>Шматко</a:t>
            </a:r>
            <a:r>
              <a:rPr lang="ru-RU" dirty="0"/>
              <a:t> Н. Д., </a:t>
            </a:r>
            <a:r>
              <a:rPr lang="ru-RU" dirty="0" err="1"/>
              <a:t>Пелымская</a:t>
            </a:r>
            <a:r>
              <a:rPr lang="ru-RU" dirty="0"/>
              <a:t> Т. В. Развитие слухового восприятия и </a:t>
            </a:r>
            <a:r>
              <a:rPr lang="ru-RU" dirty="0" err="1"/>
              <a:t>обу</a:t>
            </a:r>
            <a:r>
              <a:rPr lang="ru-RU" dirty="0"/>
              <a:t> </a:t>
            </a:r>
            <a:r>
              <a:rPr lang="ru-RU" dirty="0" err="1"/>
              <a:t>ние</a:t>
            </a:r>
            <a:r>
              <a:rPr lang="ru-RU" dirty="0"/>
              <a:t> произношению // Дошкольное воспитание аномальных детей / Под </a:t>
            </a:r>
            <a:r>
              <a:rPr lang="ru-RU" dirty="0" err="1"/>
              <a:t>ред</a:t>
            </a:r>
            <a:r>
              <a:rPr lang="ru-RU" dirty="0"/>
              <a:t> Л. П. </a:t>
            </a:r>
            <a:r>
              <a:rPr lang="ru-RU" dirty="0" err="1"/>
              <a:t>Носковой</a:t>
            </a:r>
            <a:r>
              <a:rPr lang="ru-RU" dirty="0"/>
              <a:t>. — М., 1993.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6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92888" cy="136815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СПАСИБО ЗА ВНИМАНИЕ!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5689361" cy="342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0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705925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устной речи детей играет особую роль в раннем и дошкольном возрасте, а также является важнейшим условием психического и речевого развития детей с нарушенным слухом.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3016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0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752529"/>
          </a:xfrm>
        </p:spPr>
        <p:txBody>
          <a:bodyPr/>
          <a:lstStyle/>
          <a:p>
            <a:r>
              <a:rPr lang="ru-RU" dirty="0"/>
              <a:t> Устная речь  как средство  общения с окружающими формируется в раннем возрасте, влияет на  развитие письменной речи.  Отсутствие или резкое недоразвитие устной речи у ребенка с нарушенным слухом приводит к замедлению темпа познавательного развития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3456384" cy="32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2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620688"/>
            <a:ext cx="4845224" cy="5400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Использование устной речи глухим или слабослышащим дошкольником стимулирует овладение языком, применение различных по коммуникативной направленности высказываний, практическое усвоение грамматических закономерностей.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19"/>
            <a:ext cx="3672407" cy="41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3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r>
              <a:rPr lang="ru-RU" dirty="0"/>
              <a:t>Формированием устной речи детей с нарушенным слухом занимались такие специалисты  как Ф. А. </a:t>
            </a:r>
            <a:r>
              <a:rPr lang="ru-RU" dirty="0" err="1"/>
              <a:t>Рау</a:t>
            </a:r>
            <a:r>
              <a:rPr lang="ru-RU" dirty="0"/>
              <a:t>, Ф. Ф. </a:t>
            </a:r>
            <a:r>
              <a:rPr lang="ru-RU" dirty="0" err="1"/>
              <a:t>Рау</a:t>
            </a:r>
            <a:r>
              <a:rPr lang="ru-RU" dirty="0"/>
              <a:t>, В. И. Бельтюкова, К. А. Волковой, Н. Ф. </a:t>
            </a:r>
            <a:r>
              <a:rPr lang="ru-RU" dirty="0" err="1"/>
              <a:t>Слезиной</a:t>
            </a:r>
            <a:r>
              <a:rPr lang="ru-RU" dirty="0"/>
              <a:t> , Н. А. </a:t>
            </a:r>
            <a:r>
              <a:rPr lang="ru-RU" dirty="0" err="1"/>
              <a:t>Рау</a:t>
            </a:r>
            <a:r>
              <a:rPr lang="ru-RU" dirty="0"/>
              <a:t>, Е. Ф. </a:t>
            </a:r>
            <a:r>
              <a:rPr lang="ru-RU" dirty="0" err="1"/>
              <a:t>Рау</a:t>
            </a:r>
            <a:r>
              <a:rPr lang="ru-RU" dirty="0"/>
              <a:t>, Н. И. Беловой, Э. И. </a:t>
            </a:r>
            <a:r>
              <a:rPr lang="ru-RU" dirty="0" err="1"/>
              <a:t>Леонгард</a:t>
            </a:r>
            <a:r>
              <a:rPr lang="ru-RU" dirty="0"/>
              <a:t>, А. Д. Салаховой, Н. Д. </a:t>
            </a:r>
            <a:r>
              <a:rPr lang="ru-RU" dirty="0" err="1"/>
              <a:t>Шматко</a:t>
            </a:r>
            <a:r>
              <a:rPr lang="ru-RU" dirty="0"/>
              <a:t>, Т. В. </a:t>
            </a:r>
            <a:r>
              <a:rPr lang="ru-RU" dirty="0" err="1"/>
              <a:t>Пелымской</a:t>
            </a:r>
            <a:r>
              <a:rPr lang="ru-RU" dirty="0"/>
              <a:t>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29000"/>
            <a:ext cx="2976210" cy="309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ru-RU" dirty="0"/>
              <a:t> В работе по формированию устной речи детей с нарушенным слухом очень эффективна фонетическая ритмика, т.е. стимуляция речи движением . </a:t>
            </a: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Фонетическая </a:t>
            </a:r>
            <a:r>
              <a:rPr lang="ru-RU" dirty="0">
                <a:solidFill>
                  <a:srgbClr val="FF0000"/>
                </a:solidFill>
              </a:rPr>
              <a:t>ритмика </a:t>
            </a:r>
            <a:r>
              <a:rPr lang="ru-RU" dirty="0"/>
              <a:t>— это система двигательных упражнений, основанная на физиологических особенностях воспроизведения звука.  Эта методика была предложена СУВАГ (Хорватия). </a:t>
            </a:r>
          </a:p>
        </p:txBody>
      </p:sp>
    </p:spTree>
    <p:extLst>
      <p:ext uri="{BB962C8B-B14F-4D97-AF65-F5344CB8AC3E}">
        <p14:creationId xmlns:p14="http://schemas.microsoft.com/office/powerpoint/2010/main" val="846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i="1" dirty="0"/>
              <a:t>В </a:t>
            </a:r>
            <a:r>
              <a:rPr lang="ru-RU" i="1" dirty="0" smtClean="0"/>
              <a:t>фонетической ритмике отражена система </a:t>
            </a:r>
            <a:r>
              <a:rPr lang="ru-RU" i="1" dirty="0"/>
              <a:t>постепенно усложняющихся упражнений по следующим направлениям:</a:t>
            </a:r>
          </a:p>
          <a:p>
            <a:r>
              <a:rPr lang="ru-RU" dirty="0">
                <a:solidFill>
                  <a:srgbClr val="FF0000"/>
                </a:solidFill>
              </a:rPr>
              <a:t>1.	Коррекция звукопроизношения.</a:t>
            </a:r>
          </a:p>
          <a:p>
            <a:r>
              <a:rPr lang="ru-RU" dirty="0">
                <a:solidFill>
                  <a:srgbClr val="C00000"/>
                </a:solidFill>
              </a:rPr>
              <a:t>2.	Работа над интонационной стороной речи.</a:t>
            </a:r>
          </a:p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	Работа над изменением силы голоса.</a:t>
            </a:r>
          </a:p>
          <a:p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4.	Работа над слитностью звучаний.</a:t>
            </a:r>
          </a:p>
          <a:p>
            <a:r>
              <a:rPr lang="ru-RU" dirty="0"/>
              <a:t>5.	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Работа над темпом произнесения.</a:t>
            </a:r>
          </a:p>
          <a:p>
            <a:r>
              <a:rPr lang="ru-RU" dirty="0">
                <a:solidFill>
                  <a:srgbClr val="7030A0"/>
                </a:solidFill>
              </a:rPr>
              <a:t>6.	Работа над ритмами.</a:t>
            </a:r>
          </a:p>
          <a:p>
            <a:r>
              <a:rPr lang="ru-RU" dirty="0"/>
              <a:t>7.	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Работа над долготой звучаний.</a:t>
            </a:r>
          </a:p>
          <a:p>
            <a:r>
              <a:rPr lang="ru-RU" dirty="0">
                <a:solidFill>
                  <a:srgbClr val="002060"/>
                </a:solidFill>
              </a:rPr>
              <a:t>8.	Работа над речевым дыханием.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67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25922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Работа по этим направлениям ведется не последовательно, а параллельно, одновременно, с первых дней обучения. Только упражнения, направленные на изменение силы и высоты голоса, предлагаются несколько позже, после того как у детей уже вызван голос нормальной силы и высоты.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35598" y="1792528"/>
            <a:ext cx="2844356" cy="58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3528392" cy="574664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Упражнения  проводятся на фронтальных занятиях, при необходимости могут быть использованы и на индивидуальных. В первую очередь предлагаются упражнения, связанные с обыгрыванием различных игрушек 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52736"/>
            <a:ext cx="52440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</TotalTime>
  <Words>771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РОЛЬ ФОНЕТИЧЕСКОЙ РИТМИКИ И ЕЁ ВЛИЯНИЕ НА ФОРМИРОВАНИЕ УСТНОЙ РЕЧИ ДЕТЕЙ ДОШКОЛЬНОГО ВОЗРАСТА  С НАРУШЕНИЯМИ СЛУХА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ФОНЕТИЧЕСКОЙ РИТМИКИ И ЕЁ ВЛИЯНИЕ НА ФОРМИРОВАНИЕ УСТНОЙ РЕЧИ ДЕТЕЙ ДОШКОЛЬНОГО ВОЗРАСТА  С НАРУШЕНИЯМИ СЛУХА</dc:title>
  <dc:creator>1</dc:creator>
  <cp:lastModifiedBy>1</cp:lastModifiedBy>
  <cp:revision>4</cp:revision>
  <dcterms:created xsi:type="dcterms:W3CDTF">2017-11-21T11:56:11Z</dcterms:created>
  <dcterms:modified xsi:type="dcterms:W3CDTF">2017-11-21T12:31:50Z</dcterms:modified>
</cp:coreProperties>
</file>