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64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1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8680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РАБОТЫ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УЧИТЕЛЯ-ЛОГОПЕДА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Мельник Т.В.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учитель-логопед КГКОУ ШИ 19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Солнечный район, Хабаровский край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21537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00042"/>
            <a:ext cx="8358246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специалист, занимающийся вопросами выявления и коррекции нарушений речевого развития и коммуникации детей с ОВЗ.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является членом команды специалистов (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учителя-дефектолога, психолога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социального педагога, тьютера), реализующих психолого-педагогическое сопровождение детей с ОВЗ.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Особенность логопедической работы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состоит в том, что она направлена на оказание помощи детям, испытывающим трудности в достижении предметных результатов (письмо, чтение).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00042"/>
            <a:ext cx="82868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указывает на обязательный учет индивидуальных возрастных, психологических, физиологических особенностей детей, на необходимость создания системы комплексной помощи детям с ОВЗ.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Достигается это через составление и реализацию программы коррекционной работы (ПКР). Механизмы реализации данной программы- это взаимодействие специалистов школы (логопед, дефектолог, психолог, классный руководитель, воспитатель).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Стандарта к условиям реализации образовательной программы определяет новый подход к организации логопедической работы.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997839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деятельности учителя-логопеда: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условий, способствующих выявлению и преодолению нарушений речевого развития, а также дальнейшему развитию устной и письменной речи,  совершенствованию коммуникаций обучающихся с ОВЗ для успешного усвоения образовательной программы.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достижения этой цели решаются следующие задачи:</a:t>
            </a:r>
          </a:p>
          <a:p>
            <a:pPr algn="ctr"/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Проведение логопедического обследования с целью определения степени и структуры выраженности речевого нарушения.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Разработка коррекционной-  логопедической работы с детьми нуждающимися в логопедической помощи.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Организация работы по оказанию логопедической помощи ребенку с ОВЗ. Определение направлений, методов, приемов логопедической работы по коррекции нарушений речевого развития.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Комплектование групп с учетом психофизического состояния обучающихся ОВЗ. Проведение индивидуальных и групповых занятий по коррекции нарушений устной и письменной речи.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Участие в разработке АОП, методических рекомендаций по обучению детей с ОВЗ.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 Проведение систематического изучения динамики речевого развития ребенка с ОВЗ в процессе освоения образовательной программы.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Разработка предложений по повышению эффективности коррекционной работы.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 Обеспечение и контроль за соблюдением здоровьесберегающих условий обучения и воспитания детей с ОВЗ.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 Консультативная работа и обучение родителей специализированным  приемам преодоления расстройств устной речи, подбор комплексов упражнений, направленных на исправление недостатков письма и чтения, а также их профилактику.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3"/>
            <a:ext cx="8286808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содержание профессиональной деятельности учителя-логопеда входит: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ДИАГНОСТИЧЕСКАЯ</a:t>
            </a:r>
          </a:p>
          <a:p>
            <a:pPr>
              <a:buFontTx/>
              <a:buChar char="-"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КОРРЕКЦИОННО-РАЗВИВАЮЩАЯ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ОРГАНИЗАЦИОННО-МЕТОДИЧЕСКАЯ</a:t>
            </a:r>
          </a:p>
          <a:p>
            <a:pPr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КОНСУЛЬТАТИВНО-ПРОСВЕТИТЕЛЬСКАЯ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ПРОФИЛАКТИЧЕСКАЯ  работа.</a:t>
            </a: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358246" cy="959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рекомендации учителю-логопеду:</a:t>
            </a:r>
          </a:p>
          <a:p>
            <a:pPr algn="just"/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работник системы образования , а значит в праве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расчитывать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содействие и помощь в организационно-методической работе со стороны структурных подразделений системы и должны взаимодействовать с ними.</a:t>
            </a:r>
          </a:p>
          <a:p>
            <a:pPr algn="just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сотрудник конкретного образовательного учреждения ,а значит содействуете оптимизации образовательного процесса, используя для этого свои профессиональные знания и умения.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учитель, который оказывает помощь, испытывающим трудности в общении, обучении и усвоении общеобразовательной программы.</a:t>
            </a:r>
          </a:p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консультант для родителей и учителей обращающихся к вам с целью получения действенных рекомендаций.</a:t>
            </a:r>
          </a:p>
          <a:p>
            <a:pPr algn="just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творческая личность и самоутверждаетесь в профессиональном поиске.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21537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придерживаться этих рекомендаций, 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можете рассчитывать: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 любовь со стороны детей;</a:t>
            </a:r>
          </a:p>
          <a:p>
            <a:pPr algn="just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 уважение и содействие со стороны коллег;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 признательность и поддержку со стороны 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родителей;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 высокую оценку своих профессиональных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качеств со стороны руководства;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 На чувство самоудовлетворения;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527</Words>
  <Application>Microsoft Office PowerPoint</Application>
  <PresentationFormat>Экран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ОРГАНИЗАЦИЯ РАБОТЫ  УЧИТЕЛЯ-ЛОГОПЕДА      Выполнил: Мельник Т.В.                       учитель-логопед КГКОУ ШИ 19                              Солнечный район, Хабаровский край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2017-11-10T11:26:46Z</dcterms:modified>
</cp:coreProperties>
</file>